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9" r:id="rId3"/>
    <p:sldId id="317" r:id="rId4"/>
    <p:sldId id="584" r:id="rId5"/>
    <p:sldId id="454" r:id="rId6"/>
    <p:sldId id="551" r:id="rId7"/>
    <p:sldId id="581" r:id="rId8"/>
    <p:sldId id="340" r:id="rId9"/>
    <p:sldId id="315" r:id="rId10"/>
    <p:sldId id="476" r:id="rId11"/>
    <p:sldId id="459" r:id="rId12"/>
    <p:sldId id="342" r:id="rId13"/>
    <p:sldId id="354" r:id="rId14"/>
    <p:sldId id="358" r:id="rId15"/>
    <p:sldId id="577" r:id="rId16"/>
    <p:sldId id="344" r:id="rId17"/>
    <p:sldId id="323" r:id="rId18"/>
    <p:sldId id="561" r:id="rId19"/>
    <p:sldId id="582" r:id="rId20"/>
    <p:sldId id="346" r:id="rId21"/>
    <p:sldId id="327" r:id="rId22"/>
    <p:sldId id="535" r:id="rId23"/>
    <p:sldId id="536" r:id="rId24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FF99"/>
    <a:srgbClr val="FFFFFF"/>
    <a:srgbClr val="CCECFF"/>
    <a:srgbClr val="CCFFFF"/>
    <a:srgbClr val="DDDDDD"/>
    <a:srgbClr val="FF0000"/>
    <a:srgbClr val="33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32" autoAdjust="0"/>
    <p:restoredTop sz="99676" autoAdjust="0"/>
  </p:normalViewPr>
  <p:slideViewPr>
    <p:cSldViewPr>
      <p:cViewPr varScale="1">
        <p:scale>
          <a:sx n="93" d="100"/>
          <a:sy n="93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5B1F01B-AB11-491C-B3E0-835424C9EE9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6246DF1E-7681-4E83-AB2B-059FCAE5F047}" type="datetimeFigureOut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4813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9FD0843-8385-42CF-A42F-4D4DB22DF7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68EB6-112A-4B91-9107-BEE031EA5453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F0C80-E374-4461-B698-9228C5A8F9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B2831-A4E2-4526-903C-2E679CA51808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70A3E-A5CF-44F7-896F-B5BB591478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C2A6B-CC55-4948-AC69-6F7AB531D918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4A04C-3863-4395-8C99-4C9431562F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1E0A5-DCA8-429F-86EF-20E2C4AB3B6A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4EAB4-8981-4F79-9654-EB7CC80E18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2AAC1-D143-4B93-96D1-5CD66A395A96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6E181-EB61-4374-AD1C-AF866079A68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7DBCB-8DF5-4C6C-BBA9-74379D69FFE2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EDC2B-794E-4F4A-A93B-AF0E413D77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98C27-2AC7-4437-AA2A-188A82E147CF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E6D55-B0EE-4773-ACD6-5968B02E42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B2BD1-196C-4909-BEDF-8B975D6A230D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F3504-5666-486E-8747-A22C534EF4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EA609-F8CD-4E79-8921-0702C6FDAA5E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3478A-E919-4BAE-BED6-C04369E1AB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D4669-11E4-4A0F-BA50-A64043C95120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A9FDB-F93A-4DC9-91CD-1484DB47DE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237E8-7546-4FE1-800D-158D2560C471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B003D-DAD4-49B2-B8DD-1393606CEA4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0FDE1-A538-42C0-A160-42EEDB89EC7B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435A5-0710-492D-8ADD-9CA2E30DE9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70C2A35-0418-4313-8397-617C274C4ED4}" type="datetime1">
              <a:rPr lang="pt-BR"/>
              <a:pPr>
                <a:defRPr/>
              </a:pPr>
              <a:t>09/04/2014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96DF945-D460-4C53-B7A7-4684B9F5A8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Planilha_do_Microsoft_Office_Excel_97-20033.xls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Planilha_do_Microsoft_Office_Excel_97-20036.xls"/><Relationship Id="rId4" Type="http://schemas.openxmlformats.org/officeDocument/2006/relationships/oleObject" Target="../embeddings/Planilha_do_Microsoft_Office_Excel_97-20035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Planilha_do_Microsoft_Office_Excel_97-20039.xls"/><Relationship Id="rId4" Type="http://schemas.openxmlformats.org/officeDocument/2006/relationships/oleObject" Target="../embeddings/Planilha_do_Microsoft_Office_Excel_97-20038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Planilha_do_Microsoft_Office_Excel_97-200313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4.xls"/><Relationship Id="rId7" Type="http://schemas.openxmlformats.org/officeDocument/2006/relationships/oleObject" Target="../embeddings/Planilha_do_Microsoft_Office_Excel_97-20031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Planilha_do_Microsoft_Office_Excel_97-200317.xls"/><Relationship Id="rId5" Type="http://schemas.openxmlformats.org/officeDocument/2006/relationships/oleObject" Target="../embeddings/Planilha_do_Microsoft_Office_Excel_97-200316.xls"/><Relationship Id="rId4" Type="http://schemas.openxmlformats.org/officeDocument/2006/relationships/oleObject" Target="../embeddings/Planilha_do_Microsoft_Office_Excel_97-200315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Planilha_do_Microsoft_Office_Excel_97-200322.xls"/><Relationship Id="rId4" Type="http://schemas.openxmlformats.org/officeDocument/2006/relationships/oleObject" Target="../embeddings/Planilha_do_Microsoft_Office_Excel_97-200321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Planilha_do_Microsoft_Office_Excel_97-200326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Planilha_do_Microsoft_Office_Excel_97-200330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5750" y="2781300"/>
            <a:ext cx="85344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Conservação  Frota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V – Nº 2</a:t>
            </a:r>
          </a:p>
        </p:txBody>
      </p:sp>
      <p:pic>
        <p:nvPicPr>
          <p:cNvPr id="53252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97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092" name="Object 68"/>
          <p:cNvGraphicFramePr>
            <a:graphicFrameLocks noChangeAspect="1"/>
          </p:cNvGraphicFramePr>
          <p:nvPr/>
        </p:nvGraphicFramePr>
        <p:xfrm>
          <a:off x="66675" y="1066800"/>
          <a:ext cx="2981325" cy="3794125"/>
        </p:xfrm>
        <a:graphic>
          <a:graphicData uri="http://schemas.openxmlformats.org/presentationml/2006/ole">
            <p:oleObj spid="_x0000_s1092" name="Folha de Cálculo" r:id="rId3" imgW="4191113" imgH="4581630" progId="Excel.Sheet.8">
              <p:embed/>
            </p:oleObj>
          </a:graphicData>
        </a:graphic>
      </p:graphicFrame>
      <p:sp>
        <p:nvSpPr>
          <p:cNvPr id="1098" name="Text Box 1031"/>
          <p:cNvSpPr txBox="1">
            <a:spLocks noChangeArrowheads="1"/>
          </p:cNvSpPr>
          <p:nvPr/>
        </p:nvSpPr>
        <p:spPr bwMode="auto">
          <a:xfrm>
            <a:off x="2700338" y="5445125"/>
            <a:ext cx="3624262" cy="93821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A Classificação Final apresenta o resultado da aplicação da metodologia nos meses de dezembro de 2013 e janeiro e fevereiro de 2014.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A média de pontos entre as linhas é de 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12,78%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e a tolerância é de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 14,06%</a:t>
            </a:r>
            <a:endParaRPr lang="pt-BR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093" name="Object 69"/>
          <p:cNvGraphicFramePr>
            <a:graphicFrameLocks noChangeAspect="1"/>
          </p:cNvGraphicFramePr>
          <p:nvPr/>
        </p:nvGraphicFramePr>
        <p:xfrm>
          <a:off x="3086100" y="1082675"/>
          <a:ext cx="2854325" cy="3794125"/>
        </p:xfrm>
        <a:graphic>
          <a:graphicData uri="http://schemas.openxmlformats.org/presentationml/2006/ole">
            <p:oleObj spid="_x0000_s1093" name="Folha de Cálculo" r:id="rId4" imgW="4029033" imgH="4381560" progId="Excel.Sheet.8">
              <p:embed/>
            </p:oleObj>
          </a:graphicData>
        </a:graphic>
      </p:graphicFrame>
      <p:graphicFrame>
        <p:nvGraphicFramePr>
          <p:cNvPr id="1094" name="Object 70"/>
          <p:cNvGraphicFramePr>
            <a:graphicFrameLocks noChangeAspect="1"/>
          </p:cNvGraphicFramePr>
          <p:nvPr/>
        </p:nvGraphicFramePr>
        <p:xfrm>
          <a:off x="6003925" y="1082675"/>
          <a:ext cx="3105150" cy="3794125"/>
        </p:xfrm>
        <a:graphic>
          <a:graphicData uri="http://schemas.openxmlformats.org/presentationml/2006/ole">
            <p:oleObj spid="_x0000_s1094" name="Folha de Cálculo" r:id="rId5" imgW="4048212" imgH="373383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119" name="Object 71"/>
          <p:cNvGraphicFramePr>
            <a:graphicFrameLocks noChangeAspect="1"/>
          </p:cNvGraphicFramePr>
          <p:nvPr/>
        </p:nvGraphicFramePr>
        <p:xfrm>
          <a:off x="1169988" y="890588"/>
          <a:ext cx="1801812" cy="4824412"/>
        </p:xfrm>
        <a:graphic>
          <a:graphicData uri="http://schemas.openxmlformats.org/presentationml/2006/ole">
            <p:oleObj spid="_x0000_s2119" name="Folha de Cálculo" r:id="rId3" imgW="1762077" imgH="5029290" progId="Excel.Sheet.8">
              <p:embed/>
            </p:oleObj>
          </a:graphicData>
        </a:graphic>
      </p:graphicFrame>
      <p:graphicFrame>
        <p:nvGraphicFramePr>
          <p:cNvPr id="2120" name="Object 72"/>
          <p:cNvGraphicFramePr>
            <a:graphicFrameLocks noChangeAspect="1"/>
          </p:cNvGraphicFramePr>
          <p:nvPr/>
        </p:nvGraphicFramePr>
        <p:xfrm>
          <a:off x="3686175" y="890588"/>
          <a:ext cx="1800225" cy="4824412"/>
        </p:xfrm>
        <a:graphic>
          <a:graphicData uri="http://schemas.openxmlformats.org/presentationml/2006/ole">
            <p:oleObj spid="_x0000_s2120" name="Folha de Cálculo" r:id="rId4" imgW="1762077" imgH="5029290" progId="Excel.Sheet.8">
              <p:embed/>
            </p:oleObj>
          </a:graphicData>
        </a:graphic>
      </p:graphicFrame>
      <p:graphicFrame>
        <p:nvGraphicFramePr>
          <p:cNvPr id="2121" name="Object 73"/>
          <p:cNvGraphicFramePr>
            <a:graphicFrameLocks noChangeAspect="1"/>
          </p:cNvGraphicFramePr>
          <p:nvPr/>
        </p:nvGraphicFramePr>
        <p:xfrm>
          <a:off x="6200775" y="890588"/>
          <a:ext cx="1800225" cy="4824412"/>
        </p:xfrm>
        <a:graphic>
          <a:graphicData uri="http://schemas.openxmlformats.org/presentationml/2006/ole">
            <p:oleObj spid="_x0000_s2121" name="Folha de Cálculo" r:id="rId5" imgW="1762077" imgH="55150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3140" name="Object 68"/>
          <p:cNvGraphicFramePr>
            <a:graphicFrameLocks noChangeAspect="1"/>
          </p:cNvGraphicFramePr>
          <p:nvPr/>
        </p:nvGraphicFramePr>
        <p:xfrm>
          <a:off x="955675" y="1033463"/>
          <a:ext cx="2016125" cy="5062537"/>
        </p:xfrm>
        <a:graphic>
          <a:graphicData uri="http://schemas.openxmlformats.org/presentationml/2006/ole">
            <p:oleObj spid="_x0000_s3140" name="Folha de Cálculo" r:id="rId3" imgW="1762077" imgH="5677020" progId="Excel.Sheet.8">
              <p:embed/>
            </p:oleObj>
          </a:graphicData>
        </a:graphic>
      </p:graphicFrame>
      <p:graphicFrame>
        <p:nvGraphicFramePr>
          <p:cNvPr id="3141" name="Object 69"/>
          <p:cNvGraphicFramePr>
            <a:graphicFrameLocks noChangeAspect="1"/>
          </p:cNvGraphicFramePr>
          <p:nvPr/>
        </p:nvGraphicFramePr>
        <p:xfrm>
          <a:off x="3708400" y="1035050"/>
          <a:ext cx="2016125" cy="5060950"/>
        </p:xfrm>
        <a:graphic>
          <a:graphicData uri="http://schemas.openxmlformats.org/presentationml/2006/ole">
            <p:oleObj spid="_x0000_s3141" name="Folha de Cálculo" r:id="rId4" imgW="1762077" imgH="5677020" progId="Excel.Sheet.8">
              <p:embed/>
            </p:oleObj>
          </a:graphicData>
        </a:graphic>
      </p:graphicFrame>
      <p:graphicFrame>
        <p:nvGraphicFramePr>
          <p:cNvPr id="3142" name="Object 70"/>
          <p:cNvGraphicFramePr>
            <a:graphicFrameLocks noChangeAspect="1"/>
          </p:cNvGraphicFramePr>
          <p:nvPr/>
        </p:nvGraphicFramePr>
        <p:xfrm>
          <a:off x="6419850" y="1057275"/>
          <a:ext cx="2014538" cy="4352925"/>
        </p:xfrm>
        <a:graphic>
          <a:graphicData uri="http://schemas.openxmlformats.org/presentationml/2006/ole">
            <p:oleObj spid="_x0000_s3142" name="Folha de Cálculo" r:id="rId5" imgW="2162144" imgH="39339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3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    Conservação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122" name="Object 26"/>
          <p:cNvGraphicFramePr>
            <a:graphicFrameLocks noChangeAspect="1"/>
          </p:cNvGraphicFramePr>
          <p:nvPr/>
        </p:nvGraphicFramePr>
        <p:xfrm>
          <a:off x="1331913" y="1700213"/>
          <a:ext cx="7038975" cy="2438400"/>
        </p:xfrm>
        <a:graphic>
          <a:graphicData uri="http://schemas.openxmlformats.org/presentationml/2006/ole">
            <p:oleObj spid="_x0000_s4122" name="Worksheet" r:id="rId3" imgW="7620000" imgH="1790700" progId="Excel.Sheet.8">
              <p:embed/>
            </p:oleObj>
          </a:graphicData>
        </a:graphic>
      </p:graphicFrame>
      <p:sp>
        <p:nvSpPr>
          <p:cNvPr id="4124" name="Text Box 7"/>
          <p:cNvSpPr txBox="1">
            <a:spLocks noChangeArrowheads="1"/>
          </p:cNvSpPr>
          <p:nvPr/>
        </p:nvSpPr>
        <p:spPr bwMode="auto">
          <a:xfrm>
            <a:off x="395288" y="5949950"/>
            <a:ext cx="8439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rgbClr val="336699"/>
                </a:solidFill>
              </a:rPr>
              <a:t>Dados relativos ao Trimestre dezembro de 2013 e janeiro e fevereiro de 2014.</a:t>
            </a:r>
            <a:endParaRPr lang="pt-BR" sz="90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6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  Por Tipo</a:t>
            </a:r>
          </a:p>
        </p:txBody>
      </p:sp>
      <p:sp>
        <p:nvSpPr>
          <p:cNvPr id="5147" name="Text Box 7"/>
          <p:cNvSpPr txBox="1">
            <a:spLocks noChangeArrowheads="1"/>
          </p:cNvSpPr>
          <p:nvPr/>
        </p:nvSpPr>
        <p:spPr bwMode="auto">
          <a:xfrm>
            <a:off x="647700" y="5805488"/>
            <a:ext cx="838835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Total de registros recebidos: 789                                 Registros recebidos por tipo: 52                                 Total de pontos: 3400,56</a:t>
            </a:r>
            <a:endParaRPr lang="pt-BR" sz="900">
              <a:solidFill>
                <a:srgbClr val="003366"/>
              </a:solidFill>
              <a:latin typeface="Tahoma" pitchFamily="34" charset="0"/>
            </a:endParaRPr>
          </a:p>
        </p:txBody>
      </p:sp>
      <p:grpSp>
        <p:nvGrpSpPr>
          <p:cNvPr id="5348" name="Group 228"/>
          <p:cNvGrpSpPr>
            <a:grpSpLocks/>
          </p:cNvGrpSpPr>
          <p:nvPr/>
        </p:nvGrpSpPr>
        <p:grpSpPr bwMode="auto">
          <a:xfrm>
            <a:off x="474663" y="985838"/>
            <a:ext cx="8115300" cy="4368800"/>
            <a:chOff x="299" y="621"/>
            <a:chExt cx="5112" cy="2752"/>
          </a:xfrm>
        </p:grpSpPr>
        <p:sp>
          <p:nvSpPr>
            <p:cNvPr id="5148" name="Rectangle 28"/>
            <p:cNvSpPr>
              <a:spLocks noChangeArrowheads="1"/>
            </p:cNvSpPr>
            <p:nvPr/>
          </p:nvSpPr>
          <p:spPr bwMode="auto">
            <a:xfrm>
              <a:off x="450" y="676"/>
              <a:ext cx="4960" cy="2425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49" name="Rectangle 29"/>
            <p:cNvSpPr>
              <a:spLocks noChangeArrowheads="1"/>
            </p:cNvSpPr>
            <p:nvPr/>
          </p:nvSpPr>
          <p:spPr bwMode="auto">
            <a:xfrm>
              <a:off x="479" y="1041"/>
              <a:ext cx="35" cy="206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0" name="Rectangle 30"/>
            <p:cNvSpPr>
              <a:spLocks noChangeArrowheads="1"/>
            </p:cNvSpPr>
            <p:nvPr/>
          </p:nvSpPr>
          <p:spPr bwMode="auto">
            <a:xfrm>
              <a:off x="572" y="1927"/>
              <a:ext cx="40" cy="1174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1" name="Rectangle 31"/>
            <p:cNvSpPr>
              <a:spLocks noChangeArrowheads="1"/>
            </p:cNvSpPr>
            <p:nvPr/>
          </p:nvSpPr>
          <p:spPr bwMode="auto">
            <a:xfrm>
              <a:off x="670" y="2114"/>
              <a:ext cx="35" cy="987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2" name="Rectangle 32"/>
            <p:cNvSpPr>
              <a:spLocks noChangeArrowheads="1"/>
            </p:cNvSpPr>
            <p:nvPr/>
          </p:nvSpPr>
          <p:spPr bwMode="auto">
            <a:xfrm>
              <a:off x="763" y="2215"/>
              <a:ext cx="41" cy="88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3" name="Rectangle 33"/>
            <p:cNvSpPr>
              <a:spLocks noChangeArrowheads="1"/>
            </p:cNvSpPr>
            <p:nvPr/>
          </p:nvSpPr>
          <p:spPr bwMode="auto">
            <a:xfrm>
              <a:off x="862" y="2479"/>
              <a:ext cx="35" cy="622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4" name="Rectangle 34"/>
            <p:cNvSpPr>
              <a:spLocks noChangeArrowheads="1"/>
            </p:cNvSpPr>
            <p:nvPr/>
          </p:nvSpPr>
          <p:spPr bwMode="auto">
            <a:xfrm>
              <a:off x="955" y="2914"/>
              <a:ext cx="41" cy="187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5" name="Rectangle 35"/>
            <p:cNvSpPr>
              <a:spLocks noChangeArrowheads="1"/>
            </p:cNvSpPr>
            <p:nvPr/>
          </p:nvSpPr>
          <p:spPr bwMode="auto">
            <a:xfrm>
              <a:off x="1054" y="2969"/>
              <a:ext cx="35" cy="132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6" name="Rectangle 36"/>
            <p:cNvSpPr>
              <a:spLocks noChangeArrowheads="1"/>
            </p:cNvSpPr>
            <p:nvPr/>
          </p:nvSpPr>
          <p:spPr bwMode="auto">
            <a:xfrm>
              <a:off x="1147" y="2984"/>
              <a:ext cx="35" cy="117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7" name="Rectangle 37"/>
            <p:cNvSpPr>
              <a:spLocks noChangeArrowheads="1"/>
            </p:cNvSpPr>
            <p:nvPr/>
          </p:nvSpPr>
          <p:spPr bwMode="auto">
            <a:xfrm>
              <a:off x="1240" y="3008"/>
              <a:ext cx="40" cy="93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8" name="Rectangle 38"/>
            <p:cNvSpPr>
              <a:spLocks noChangeArrowheads="1"/>
            </p:cNvSpPr>
            <p:nvPr/>
          </p:nvSpPr>
          <p:spPr bwMode="auto">
            <a:xfrm>
              <a:off x="1338" y="3008"/>
              <a:ext cx="35" cy="93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9" name="Rectangle 39"/>
            <p:cNvSpPr>
              <a:spLocks noChangeArrowheads="1"/>
            </p:cNvSpPr>
            <p:nvPr/>
          </p:nvSpPr>
          <p:spPr bwMode="auto">
            <a:xfrm>
              <a:off x="1431" y="3016"/>
              <a:ext cx="41" cy="85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0" name="Rectangle 40"/>
            <p:cNvSpPr>
              <a:spLocks noChangeArrowheads="1"/>
            </p:cNvSpPr>
            <p:nvPr/>
          </p:nvSpPr>
          <p:spPr bwMode="auto">
            <a:xfrm>
              <a:off x="1530" y="3031"/>
              <a:ext cx="35" cy="7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1" name="Rectangle 41"/>
            <p:cNvSpPr>
              <a:spLocks noChangeArrowheads="1"/>
            </p:cNvSpPr>
            <p:nvPr/>
          </p:nvSpPr>
          <p:spPr bwMode="auto">
            <a:xfrm>
              <a:off x="1623" y="3031"/>
              <a:ext cx="41" cy="7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2" name="Rectangle 42"/>
            <p:cNvSpPr>
              <a:spLocks noChangeArrowheads="1"/>
            </p:cNvSpPr>
            <p:nvPr/>
          </p:nvSpPr>
          <p:spPr bwMode="auto">
            <a:xfrm>
              <a:off x="1722" y="3031"/>
              <a:ext cx="35" cy="7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3" name="Rectangle 43"/>
            <p:cNvSpPr>
              <a:spLocks noChangeArrowheads="1"/>
            </p:cNvSpPr>
            <p:nvPr/>
          </p:nvSpPr>
          <p:spPr bwMode="auto">
            <a:xfrm>
              <a:off x="1815" y="3031"/>
              <a:ext cx="34" cy="7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4" name="Rectangle 44"/>
            <p:cNvSpPr>
              <a:spLocks noChangeArrowheads="1"/>
            </p:cNvSpPr>
            <p:nvPr/>
          </p:nvSpPr>
          <p:spPr bwMode="auto">
            <a:xfrm>
              <a:off x="1908" y="3047"/>
              <a:ext cx="40" cy="54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5" name="Rectangle 45"/>
            <p:cNvSpPr>
              <a:spLocks noChangeArrowheads="1"/>
            </p:cNvSpPr>
            <p:nvPr/>
          </p:nvSpPr>
          <p:spPr bwMode="auto">
            <a:xfrm>
              <a:off x="2006" y="3047"/>
              <a:ext cx="35" cy="54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6" name="Rectangle 46"/>
            <p:cNvSpPr>
              <a:spLocks noChangeArrowheads="1"/>
            </p:cNvSpPr>
            <p:nvPr/>
          </p:nvSpPr>
          <p:spPr bwMode="auto">
            <a:xfrm>
              <a:off x="2099" y="3047"/>
              <a:ext cx="41" cy="54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7" name="Rectangle 47"/>
            <p:cNvSpPr>
              <a:spLocks noChangeArrowheads="1"/>
            </p:cNvSpPr>
            <p:nvPr/>
          </p:nvSpPr>
          <p:spPr bwMode="auto">
            <a:xfrm>
              <a:off x="2198" y="3047"/>
              <a:ext cx="35" cy="54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8" name="Rectangle 48"/>
            <p:cNvSpPr>
              <a:spLocks noChangeArrowheads="1"/>
            </p:cNvSpPr>
            <p:nvPr/>
          </p:nvSpPr>
          <p:spPr bwMode="auto">
            <a:xfrm>
              <a:off x="2291" y="3054"/>
              <a:ext cx="35" cy="47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9" name="Rectangle 49"/>
            <p:cNvSpPr>
              <a:spLocks noChangeArrowheads="1"/>
            </p:cNvSpPr>
            <p:nvPr/>
          </p:nvSpPr>
          <p:spPr bwMode="auto">
            <a:xfrm>
              <a:off x="2384" y="3054"/>
              <a:ext cx="40" cy="47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0" name="Rectangle 50"/>
            <p:cNvSpPr>
              <a:spLocks noChangeArrowheads="1"/>
            </p:cNvSpPr>
            <p:nvPr/>
          </p:nvSpPr>
          <p:spPr bwMode="auto">
            <a:xfrm>
              <a:off x="2483" y="3054"/>
              <a:ext cx="34" cy="47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1" name="Rectangle 51"/>
            <p:cNvSpPr>
              <a:spLocks noChangeArrowheads="1"/>
            </p:cNvSpPr>
            <p:nvPr/>
          </p:nvSpPr>
          <p:spPr bwMode="auto">
            <a:xfrm>
              <a:off x="2575" y="3054"/>
              <a:ext cx="41" cy="47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2" name="Rectangle 52"/>
            <p:cNvSpPr>
              <a:spLocks noChangeArrowheads="1"/>
            </p:cNvSpPr>
            <p:nvPr/>
          </p:nvSpPr>
          <p:spPr bwMode="auto">
            <a:xfrm>
              <a:off x="2674" y="3062"/>
              <a:ext cx="35" cy="39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3" name="Rectangle 53"/>
            <p:cNvSpPr>
              <a:spLocks noChangeArrowheads="1"/>
            </p:cNvSpPr>
            <p:nvPr/>
          </p:nvSpPr>
          <p:spPr bwMode="auto">
            <a:xfrm>
              <a:off x="2767" y="3062"/>
              <a:ext cx="41" cy="39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4" name="Rectangle 54"/>
            <p:cNvSpPr>
              <a:spLocks noChangeArrowheads="1"/>
            </p:cNvSpPr>
            <p:nvPr/>
          </p:nvSpPr>
          <p:spPr bwMode="auto">
            <a:xfrm>
              <a:off x="2866" y="3070"/>
              <a:ext cx="35" cy="31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5" name="Rectangle 55"/>
            <p:cNvSpPr>
              <a:spLocks noChangeArrowheads="1"/>
            </p:cNvSpPr>
            <p:nvPr/>
          </p:nvSpPr>
          <p:spPr bwMode="auto">
            <a:xfrm>
              <a:off x="2959" y="3070"/>
              <a:ext cx="35" cy="31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6" name="Rectangle 56"/>
            <p:cNvSpPr>
              <a:spLocks noChangeArrowheads="1"/>
            </p:cNvSpPr>
            <p:nvPr/>
          </p:nvSpPr>
          <p:spPr bwMode="auto">
            <a:xfrm>
              <a:off x="3052" y="3085"/>
              <a:ext cx="40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7" name="Rectangle 57"/>
            <p:cNvSpPr>
              <a:spLocks noChangeArrowheads="1"/>
            </p:cNvSpPr>
            <p:nvPr/>
          </p:nvSpPr>
          <p:spPr bwMode="auto">
            <a:xfrm>
              <a:off x="3150" y="3085"/>
              <a:ext cx="35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8" name="Rectangle 58"/>
            <p:cNvSpPr>
              <a:spLocks noChangeArrowheads="1"/>
            </p:cNvSpPr>
            <p:nvPr/>
          </p:nvSpPr>
          <p:spPr bwMode="auto">
            <a:xfrm>
              <a:off x="3243" y="3085"/>
              <a:ext cx="41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9" name="Rectangle 59"/>
            <p:cNvSpPr>
              <a:spLocks noChangeArrowheads="1"/>
            </p:cNvSpPr>
            <p:nvPr/>
          </p:nvSpPr>
          <p:spPr bwMode="auto">
            <a:xfrm>
              <a:off x="3342" y="3085"/>
              <a:ext cx="35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0" name="Rectangle 60"/>
            <p:cNvSpPr>
              <a:spLocks noChangeArrowheads="1"/>
            </p:cNvSpPr>
            <p:nvPr/>
          </p:nvSpPr>
          <p:spPr bwMode="auto">
            <a:xfrm>
              <a:off x="3435" y="3085"/>
              <a:ext cx="41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1" name="Rectangle 61"/>
            <p:cNvSpPr>
              <a:spLocks noChangeArrowheads="1"/>
            </p:cNvSpPr>
            <p:nvPr/>
          </p:nvSpPr>
          <p:spPr bwMode="auto">
            <a:xfrm>
              <a:off x="3534" y="3085"/>
              <a:ext cx="35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2" name="Rectangle 62"/>
            <p:cNvSpPr>
              <a:spLocks noChangeArrowheads="1"/>
            </p:cNvSpPr>
            <p:nvPr/>
          </p:nvSpPr>
          <p:spPr bwMode="auto">
            <a:xfrm>
              <a:off x="3627" y="3085"/>
              <a:ext cx="35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3" name="Rectangle 63"/>
            <p:cNvSpPr>
              <a:spLocks noChangeArrowheads="1"/>
            </p:cNvSpPr>
            <p:nvPr/>
          </p:nvSpPr>
          <p:spPr bwMode="auto">
            <a:xfrm>
              <a:off x="3720" y="3085"/>
              <a:ext cx="40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4" name="Rectangle 64"/>
            <p:cNvSpPr>
              <a:spLocks noChangeArrowheads="1"/>
            </p:cNvSpPr>
            <p:nvPr/>
          </p:nvSpPr>
          <p:spPr bwMode="auto">
            <a:xfrm>
              <a:off x="3818" y="3085"/>
              <a:ext cx="35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5" name="Rectangle 65"/>
            <p:cNvSpPr>
              <a:spLocks noChangeArrowheads="1"/>
            </p:cNvSpPr>
            <p:nvPr/>
          </p:nvSpPr>
          <p:spPr bwMode="auto">
            <a:xfrm>
              <a:off x="3911" y="3085"/>
              <a:ext cx="41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6" name="Rectangle 66"/>
            <p:cNvSpPr>
              <a:spLocks noChangeArrowheads="1"/>
            </p:cNvSpPr>
            <p:nvPr/>
          </p:nvSpPr>
          <p:spPr bwMode="auto">
            <a:xfrm>
              <a:off x="4010" y="3085"/>
              <a:ext cx="35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7" name="Rectangle 67"/>
            <p:cNvSpPr>
              <a:spLocks noChangeArrowheads="1"/>
            </p:cNvSpPr>
            <p:nvPr/>
          </p:nvSpPr>
          <p:spPr bwMode="auto">
            <a:xfrm>
              <a:off x="4103" y="3085"/>
              <a:ext cx="41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8" name="Rectangle 68"/>
            <p:cNvSpPr>
              <a:spLocks noChangeArrowheads="1"/>
            </p:cNvSpPr>
            <p:nvPr/>
          </p:nvSpPr>
          <p:spPr bwMode="auto">
            <a:xfrm>
              <a:off x="4202" y="3085"/>
              <a:ext cx="35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9" name="Rectangle 69"/>
            <p:cNvSpPr>
              <a:spLocks noChangeArrowheads="1"/>
            </p:cNvSpPr>
            <p:nvPr/>
          </p:nvSpPr>
          <p:spPr bwMode="auto">
            <a:xfrm>
              <a:off x="4295" y="3085"/>
              <a:ext cx="34" cy="1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0" name="Rectangle 70"/>
            <p:cNvSpPr>
              <a:spLocks noChangeArrowheads="1"/>
            </p:cNvSpPr>
            <p:nvPr/>
          </p:nvSpPr>
          <p:spPr bwMode="auto">
            <a:xfrm>
              <a:off x="4388" y="3093"/>
              <a:ext cx="40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1" name="Rectangle 71"/>
            <p:cNvSpPr>
              <a:spLocks noChangeArrowheads="1"/>
            </p:cNvSpPr>
            <p:nvPr/>
          </p:nvSpPr>
          <p:spPr bwMode="auto">
            <a:xfrm>
              <a:off x="4486" y="3093"/>
              <a:ext cx="35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2" name="Rectangle 72"/>
            <p:cNvSpPr>
              <a:spLocks noChangeArrowheads="1"/>
            </p:cNvSpPr>
            <p:nvPr/>
          </p:nvSpPr>
          <p:spPr bwMode="auto">
            <a:xfrm>
              <a:off x="4579" y="3093"/>
              <a:ext cx="41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3" name="Rectangle 73"/>
            <p:cNvSpPr>
              <a:spLocks noChangeArrowheads="1"/>
            </p:cNvSpPr>
            <p:nvPr/>
          </p:nvSpPr>
          <p:spPr bwMode="auto">
            <a:xfrm>
              <a:off x="4678" y="3093"/>
              <a:ext cx="35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4" name="Rectangle 74"/>
            <p:cNvSpPr>
              <a:spLocks noChangeArrowheads="1"/>
            </p:cNvSpPr>
            <p:nvPr/>
          </p:nvSpPr>
          <p:spPr bwMode="auto">
            <a:xfrm>
              <a:off x="4771" y="3093"/>
              <a:ext cx="35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5" name="Rectangle 75"/>
            <p:cNvSpPr>
              <a:spLocks noChangeArrowheads="1"/>
            </p:cNvSpPr>
            <p:nvPr/>
          </p:nvSpPr>
          <p:spPr bwMode="auto">
            <a:xfrm>
              <a:off x="4864" y="3093"/>
              <a:ext cx="40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6" name="Rectangle 76"/>
            <p:cNvSpPr>
              <a:spLocks noChangeArrowheads="1"/>
            </p:cNvSpPr>
            <p:nvPr/>
          </p:nvSpPr>
          <p:spPr bwMode="auto">
            <a:xfrm>
              <a:off x="4963" y="3093"/>
              <a:ext cx="34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7" name="Rectangle 77"/>
            <p:cNvSpPr>
              <a:spLocks noChangeArrowheads="1"/>
            </p:cNvSpPr>
            <p:nvPr/>
          </p:nvSpPr>
          <p:spPr bwMode="auto">
            <a:xfrm>
              <a:off x="5055" y="3093"/>
              <a:ext cx="41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8" name="Rectangle 78"/>
            <p:cNvSpPr>
              <a:spLocks noChangeArrowheads="1"/>
            </p:cNvSpPr>
            <p:nvPr/>
          </p:nvSpPr>
          <p:spPr bwMode="auto">
            <a:xfrm>
              <a:off x="5154" y="3093"/>
              <a:ext cx="35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9" name="Rectangle 79"/>
            <p:cNvSpPr>
              <a:spLocks noChangeArrowheads="1"/>
            </p:cNvSpPr>
            <p:nvPr/>
          </p:nvSpPr>
          <p:spPr bwMode="auto">
            <a:xfrm>
              <a:off x="5247" y="3093"/>
              <a:ext cx="41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0" name="Rectangle 80"/>
            <p:cNvSpPr>
              <a:spLocks noChangeArrowheads="1"/>
            </p:cNvSpPr>
            <p:nvPr/>
          </p:nvSpPr>
          <p:spPr bwMode="auto">
            <a:xfrm>
              <a:off x="5346" y="3093"/>
              <a:ext cx="35" cy="8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1" name="Line 81"/>
            <p:cNvSpPr>
              <a:spLocks noChangeShapeType="1"/>
            </p:cNvSpPr>
            <p:nvPr/>
          </p:nvSpPr>
          <p:spPr bwMode="auto">
            <a:xfrm>
              <a:off x="450" y="676"/>
              <a:ext cx="1" cy="24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2" name="Line 82"/>
            <p:cNvSpPr>
              <a:spLocks noChangeShapeType="1"/>
            </p:cNvSpPr>
            <p:nvPr/>
          </p:nvSpPr>
          <p:spPr bwMode="auto">
            <a:xfrm>
              <a:off x="432" y="3101"/>
              <a:ext cx="1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3" name="Line 83"/>
            <p:cNvSpPr>
              <a:spLocks noChangeShapeType="1"/>
            </p:cNvSpPr>
            <p:nvPr/>
          </p:nvSpPr>
          <p:spPr bwMode="auto">
            <a:xfrm>
              <a:off x="432" y="2619"/>
              <a:ext cx="1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4" name="Line 84"/>
            <p:cNvSpPr>
              <a:spLocks noChangeShapeType="1"/>
            </p:cNvSpPr>
            <p:nvPr/>
          </p:nvSpPr>
          <p:spPr bwMode="auto">
            <a:xfrm>
              <a:off x="432" y="2129"/>
              <a:ext cx="1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5" name="Line 85"/>
            <p:cNvSpPr>
              <a:spLocks noChangeShapeType="1"/>
            </p:cNvSpPr>
            <p:nvPr/>
          </p:nvSpPr>
          <p:spPr bwMode="auto">
            <a:xfrm>
              <a:off x="432" y="1647"/>
              <a:ext cx="1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6" name="Line 86"/>
            <p:cNvSpPr>
              <a:spLocks noChangeShapeType="1"/>
            </p:cNvSpPr>
            <p:nvPr/>
          </p:nvSpPr>
          <p:spPr bwMode="auto">
            <a:xfrm>
              <a:off x="432" y="1158"/>
              <a:ext cx="1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7" name="Line 87"/>
            <p:cNvSpPr>
              <a:spLocks noChangeShapeType="1"/>
            </p:cNvSpPr>
            <p:nvPr/>
          </p:nvSpPr>
          <p:spPr bwMode="auto">
            <a:xfrm>
              <a:off x="432" y="676"/>
              <a:ext cx="1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8" name="Line 88"/>
            <p:cNvSpPr>
              <a:spLocks noChangeShapeType="1"/>
            </p:cNvSpPr>
            <p:nvPr/>
          </p:nvSpPr>
          <p:spPr bwMode="auto">
            <a:xfrm>
              <a:off x="450" y="3101"/>
              <a:ext cx="496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9" name="Line 89"/>
            <p:cNvSpPr>
              <a:spLocks noChangeShapeType="1"/>
            </p:cNvSpPr>
            <p:nvPr/>
          </p:nvSpPr>
          <p:spPr bwMode="auto">
            <a:xfrm flipV="1">
              <a:off x="450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0" name="Line 90"/>
            <p:cNvSpPr>
              <a:spLocks noChangeShapeType="1"/>
            </p:cNvSpPr>
            <p:nvPr/>
          </p:nvSpPr>
          <p:spPr bwMode="auto">
            <a:xfrm flipV="1">
              <a:off x="543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1" name="Line 91"/>
            <p:cNvSpPr>
              <a:spLocks noChangeShapeType="1"/>
            </p:cNvSpPr>
            <p:nvPr/>
          </p:nvSpPr>
          <p:spPr bwMode="auto">
            <a:xfrm flipV="1">
              <a:off x="641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2" name="Line 92"/>
            <p:cNvSpPr>
              <a:spLocks noChangeShapeType="1"/>
            </p:cNvSpPr>
            <p:nvPr/>
          </p:nvSpPr>
          <p:spPr bwMode="auto">
            <a:xfrm flipV="1">
              <a:off x="734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3" name="Line 93"/>
            <p:cNvSpPr>
              <a:spLocks noChangeShapeType="1"/>
            </p:cNvSpPr>
            <p:nvPr/>
          </p:nvSpPr>
          <p:spPr bwMode="auto">
            <a:xfrm flipV="1">
              <a:off x="833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4" name="Line 94"/>
            <p:cNvSpPr>
              <a:spLocks noChangeShapeType="1"/>
            </p:cNvSpPr>
            <p:nvPr/>
          </p:nvSpPr>
          <p:spPr bwMode="auto">
            <a:xfrm flipV="1">
              <a:off x="926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5" name="Line 95"/>
            <p:cNvSpPr>
              <a:spLocks noChangeShapeType="1"/>
            </p:cNvSpPr>
            <p:nvPr/>
          </p:nvSpPr>
          <p:spPr bwMode="auto">
            <a:xfrm flipV="1">
              <a:off x="1025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6" name="Line 96"/>
            <p:cNvSpPr>
              <a:spLocks noChangeShapeType="1"/>
            </p:cNvSpPr>
            <p:nvPr/>
          </p:nvSpPr>
          <p:spPr bwMode="auto">
            <a:xfrm flipV="1">
              <a:off x="1118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7" name="Line 97"/>
            <p:cNvSpPr>
              <a:spLocks noChangeShapeType="1"/>
            </p:cNvSpPr>
            <p:nvPr/>
          </p:nvSpPr>
          <p:spPr bwMode="auto">
            <a:xfrm flipV="1">
              <a:off x="1211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8" name="Line 98"/>
            <p:cNvSpPr>
              <a:spLocks noChangeShapeType="1"/>
            </p:cNvSpPr>
            <p:nvPr/>
          </p:nvSpPr>
          <p:spPr bwMode="auto">
            <a:xfrm flipV="1">
              <a:off x="1309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9" name="Line 99"/>
            <p:cNvSpPr>
              <a:spLocks noChangeShapeType="1"/>
            </p:cNvSpPr>
            <p:nvPr/>
          </p:nvSpPr>
          <p:spPr bwMode="auto">
            <a:xfrm flipV="1">
              <a:off x="1402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0" name="Line 100"/>
            <p:cNvSpPr>
              <a:spLocks noChangeShapeType="1"/>
            </p:cNvSpPr>
            <p:nvPr/>
          </p:nvSpPr>
          <p:spPr bwMode="auto">
            <a:xfrm flipV="1">
              <a:off x="1501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1" name="Line 101"/>
            <p:cNvSpPr>
              <a:spLocks noChangeShapeType="1"/>
            </p:cNvSpPr>
            <p:nvPr/>
          </p:nvSpPr>
          <p:spPr bwMode="auto">
            <a:xfrm flipV="1">
              <a:off x="1594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2" name="Line 102"/>
            <p:cNvSpPr>
              <a:spLocks noChangeShapeType="1"/>
            </p:cNvSpPr>
            <p:nvPr/>
          </p:nvSpPr>
          <p:spPr bwMode="auto">
            <a:xfrm flipV="1">
              <a:off x="1693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3" name="Line 103"/>
            <p:cNvSpPr>
              <a:spLocks noChangeShapeType="1"/>
            </p:cNvSpPr>
            <p:nvPr/>
          </p:nvSpPr>
          <p:spPr bwMode="auto">
            <a:xfrm flipV="1">
              <a:off x="1786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4" name="Line 104"/>
            <p:cNvSpPr>
              <a:spLocks noChangeShapeType="1"/>
            </p:cNvSpPr>
            <p:nvPr/>
          </p:nvSpPr>
          <p:spPr bwMode="auto">
            <a:xfrm flipV="1">
              <a:off x="1879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5" name="Line 105"/>
            <p:cNvSpPr>
              <a:spLocks noChangeShapeType="1"/>
            </p:cNvSpPr>
            <p:nvPr/>
          </p:nvSpPr>
          <p:spPr bwMode="auto">
            <a:xfrm flipV="1">
              <a:off x="1977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6" name="Line 106"/>
            <p:cNvSpPr>
              <a:spLocks noChangeShapeType="1"/>
            </p:cNvSpPr>
            <p:nvPr/>
          </p:nvSpPr>
          <p:spPr bwMode="auto">
            <a:xfrm flipV="1">
              <a:off x="2070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7" name="Line 107"/>
            <p:cNvSpPr>
              <a:spLocks noChangeShapeType="1"/>
            </p:cNvSpPr>
            <p:nvPr/>
          </p:nvSpPr>
          <p:spPr bwMode="auto">
            <a:xfrm flipV="1">
              <a:off x="2169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8" name="Line 108"/>
            <p:cNvSpPr>
              <a:spLocks noChangeShapeType="1"/>
            </p:cNvSpPr>
            <p:nvPr/>
          </p:nvSpPr>
          <p:spPr bwMode="auto">
            <a:xfrm flipV="1">
              <a:off x="2262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9" name="Line 109"/>
            <p:cNvSpPr>
              <a:spLocks noChangeShapeType="1"/>
            </p:cNvSpPr>
            <p:nvPr/>
          </p:nvSpPr>
          <p:spPr bwMode="auto">
            <a:xfrm flipV="1">
              <a:off x="2355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0" name="Line 110"/>
            <p:cNvSpPr>
              <a:spLocks noChangeShapeType="1"/>
            </p:cNvSpPr>
            <p:nvPr/>
          </p:nvSpPr>
          <p:spPr bwMode="auto">
            <a:xfrm flipV="1">
              <a:off x="2454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1" name="Line 111"/>
            <p:cNvSpPr>
              <a:spLocks noChangeShapeType="1"/>
            </p:cNvSpPr>
            <p:nvPr/>
          </p:nvSpPr>
          <p:spPr bwMode="auto">
            <a:xfrm flipV="1">
              <a:off x="2546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2" name="Line 112"/>
            <p:cNvSpPr>
              <a:spLocks noChangeShapeType="1"/>
            </p:cNvSpPr>
            <p:nvPr/>
          </p:nvSpPr>
          <p:spPr bwMode="auto">
            <a:xfrm flipV="1">
              <a:off x="2645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3" name="Line 113"/>
            <p:cNvSpPr>
              <a:spLocks noChangeShapeType="1"/>
            </p:cNvSpPr>
            <p:nvPr/>
          </p:nvSpPr>
          <p:spPr bwMode="auto">
            <a:xfrm flipV="1">
              <a:off x="2738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4" name="Line 114"/>
            <p:cNvSpPr>
              <a:spLocks noChangeShapeType="1"/>
            </p:cNvSpPr>
            <p:nvPr/>
          </p:nvSpPr>
          <p:spPr bwMode="auto">
            <a:xfrm flipV="1">
              <a:off x="2837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5" name="Line 115"/>
            <p:cNvSpPr>
              <a:spLocks noChangeShapeType="1"/>
            </p:cNvSpPr>
            <p:nvPr/>
          </p:nvSpPr>
          <p:spPr bwMode="auto">
            <a:xfrm flipV="1">
              <a:off x="2930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6" name="Line 116"/>
            <p:cNvSpPr>
              <a:spLocks noChangeShapeType="1"/>
            </p:cNvSpPr>
            <p:nvPr/>
          </p:nvSpPr>
          <p:spPr bwMode="auto">
            <a:xfrm flipV="1">
              <a:off x="3023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7" name="Line 117"/>
            <p:cNvSpPr>
              <a:spLocks noChangeShapeType="1"/>
            </p:cNvSpPr>
            <p:nvPr/>
          </p:nvSpPr>
          <p:spPr bwMode="auto">
            <a:xfrm flipV="1">
              <a:off x="3121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8" name="Line 118"/>
            <p:cNvSpPr>
              <a:spLocks noChangeShapeType="1"/>
            </p:cNvSpPr>
            <p:nvPr/>
          </p:nvSpPr>
          <p:spPr bwMode="auto">
            <a:xfrm flipV="1">
              <a:off x="3214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9" name="Line 119"/>
            <p:cNvSpPr>
              <a:spLocks noChangeShapeType="1"/>
            </p:cNvSpPr>
            <p:nvPr/>
          </p:nvSpPr>
          <p:spPr bwMode="auto">
            <a:xfrm flipV="1">
              <a:off x="3313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0" name="Line 120"/>
            <p:cNvSpPr>
              <a:spLocks noChangeShapeType="1"/>
            </p:cNvSpPr>
            <p:nvPr/>
          </p:nvSpPr>
          <p:spPr bwMode="auto">
            <a:xfrm flipV="1">
              <a:off x="3406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1" name="Line 121"/>
            <p:cNvSpPr>
              <a:spLocks noChangeShapeType="1"/>
            </p:cNvSpPr>
            <p:nvPr/>
          </p:nvSpPr>
          <p:spPr bwMode="auto">
            <a:xfrm flipV="1">
              <a:off x="3505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2" name="Line 122"/>
            <p:cNvSpPr>
              <a:spLocks noChangeShapeType="1"/>
            </p:cNvSpPr>
            <p:nvPr/>
          </p:nvSpPr>
          <p:spPr bwMode="auto">
            <a:xfrm flipV="1">
              <a:off x="3598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3" name="Line 123"/>
            <p:cNvSpPr>
              <a:spLocks noChangeShapeType="1"/>
            </p:cNvSpPr>
            <p:nvPr/>
          </p:nvSpPr>
          <p:spPr bwMode="auto">
            <a:xfrm flipV="1">
              <a:off x="3691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4" name="Line 124"/>
            <p:cNvSpPr>
              <a:spLocks noChangeShapeType="1"/>
            </p:cNvSpPr>
            <p:nvPr/>
          </p:nvSpPr>
          <p:spPr bwMode="auto">
            <a:xfrm flipV="1">
              <a:off x="3789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5" name="Line 125"/>
            <p:cNvSpPr>
              <a:spLocks noChangeShapeType="1"/>
            </p:cNvSpPr>
            <p:nvPr/>
          </p:nvSpPr>
          <p:spPr bwMode="auto">
            <a:xfrm flipV="1">
              <a:off x="3882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6" name="Line 126"/>
            <p:cNvSpPr>
              <a:spLocks noChangeShapeType="1"/>
            </p:cNvSpPr>
            <p:nvPr/>
          </p:nvSpPr>
          <p:spPr bwMode="auto">
            <a:xfrm flipV="1">
              <a:off x="3981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7" name="Line 127"/>
            <p:cNvSpPr>
              <a:spLocks noChangeShapeType="1"/>
            </p:cNvSpPr>
            <p:nvPr/>
          </p:nvSpPr>
          <p:spPr bwMode="auto">
            <a:xfrm flipV="1">
              <a:off x="4074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8" name="Line 128"/>
            <p:cNvSpPr>
              <a:spLocks noChangeShapeType="1"/>
            </p:cNvSpPr>
            <p:nvPr/>
          </p:nvSpPr>
          <p:spPr bwMode="auto">
            <a:xfrm flipV="1">
              <a:off x="4173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49" name="Line 129"/>
            <p:cNvSpPr>
              <a:spLocks noChangeShapeType="1"/>
            </p:cNvSpPr>
            <p:nvPr/>
          </p:nvSpPr>
          <p:spPr bwMode="auto">
            <a:xfrm flipV="1">
              <a:off x="4266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0" name="Line 130"/>
            <p:cNvSpPr>
              <a:spLocks noChangeShapeType="1"/>
            </p:cNvSpPr>
            <p:nvPr/>
          </p:nvSpPr>
          <p:spPr bwMode="auto">
            <a:xfrm flipV="1">
              <a:off x="4358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1" name="Line 131"/>
            <p:cNvSpPr>
              <a:spLocks noChangeShapeType="1"/>
            </p:cNvSpPr>
            <p:nvPr/>
          </p:nvSpPr>
          <p:spPr bwMode="auto">
            <a:xfrm flipV="1">
              <a:off x="4457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2" name="Line 132"/>
            <p:cNvSpPr>
              <a:spLocks noChangeShapeType="1"/>
            </p:cNvSpPr>
            <p:nvPr/>
          </p:nvSpPr>
          <p:spPr bwMode="auto">
            <a:xfrm flipV="1">
              <a:off x="4550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3" name="Line 133"/>
            <p:cNvSpPr>
              <a:spLocks noChangeShapeType="1"/>
            </p:cNvSpPr>
            <p:nvPr/>
          </p:nvSpPr>
          <p:spPr bwMode="auto">
            <a:xfrm flipV="1">
              <a:off x="4649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4" name="Line 134"/>
            <p:cNvSpPr>
              <a:spLocks noChangeShapeType="1"/>
            </p:cNvSpPr>
            <p:nvPr/>
          </p:nvSpPr>
          <p:spPr bwMode="auto">
            <a:xfrm flipV="1">
              <a:off x="4742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5" name="Line 135"/>
            <p:cNvSpPr>
              <a:spLocks noChangeShapeType="1"/>
            </p:cNvSpPr>
            <p:nvPr/>
          </p:nvSpPr>
          <p:spPr bwMode="auto">
            <a:xfrm flipV="1">
              <a:off x="4835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6" name="Line 136"/>
            <p:cNvSpPr>
              <a:spLocks noChangeShapeType="1"/>
            </p:cNvSpPr>
            <p:nvPr/>
          </p:nvSpPr>
          <p:spPr bwMode="auto">
            <a:xfrm flipV="1">
              <a:off x="4933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7" name="Line 137"/>
            <p:cNvSpPr>
              <a:spLocks noChangeShapeType="1"/>
            </p:cNvSpPr>
            <p:nvPr/>
          </p:nvSpPr>
          <p:spPr bwMode="auto">
            <a:xfrm flipV="1">
              <a:off x="5026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8" name="Line 138"/>
            <p:cNvSpPr>
              <a:spLocks noChangeShapeType="1"/>
            </p:cNvSpPr>
            <p:nvPr/>
          </p:nvSpPr>
          <p:spPr bwMode="auto">
            <a:xfrm flipV="1">
              <a:off x="5125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59" name="Line 139"/>
            <p:cNvSpPr>
              <a:spLocks noChangeShapeType="1"/>
            </p:cNvSpPr>
            <p:nvPr/>
          </p:nvSpPr>
          <p:spPr bwMode="auto">
            <a:xfrm flipV="1">
              <a:off x="5218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60" name="Line 140"/>
            <p:cNvSpPr>
              <a:spLocks noChangeShapeType="1"/>
            </p:cNvSpPr>
            <p:nvPr/>
          </p:nvSpPr>
          <p:spPr bwMode="auto">
            <a:xfrm flipV="1">
              <a:off x="5317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61" name="Line 141"/>
            <p:cNvSpPr>
              <a:spLocks noChangeShapeType="1"/>
            </p:cNvSpPr>
            <p:nvPr/>
          </p:nvSpPr>
          <p:spPr bwMode="auto">
            <a:xfrm flipV="1">
              <a:off x="5410" y="3101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62" name="Rectangle 142"/>
            <p:cNvSpPr>
              <a:spLocks noChangeArrowheads="1"/>
            </p:cNvSpPr>
            <p:nvPr/>
          </p:nvSpPr>
          <p:spPr bwMode="auto">
            <a:xfrm>
              <a:off x="438" y="886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212</a:t>
              </a:r>
            </a:p>
          </p:txBody>
        </p:sp>
        <p:sp>
          <p:nvSpPr>
            <p:cNvPr id="5263" name="Rectangle 143"/>
            <p:cNvSpPr>
              <a:spLocks noChangeArrowheads="1"/>
            </p:cNvSpPr>
            <p:nvPr/>
          </p:nvSpPr>
          <p:spPr bwMode="auto">
            <a:xfrm>
              <a:off x="537" y="1772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121</a:t>
              </a:r>
            </a:p>
          </p:txBody>
        </p:sp>
        <p:sp>
          <p:nvSpPr>
            <p:cNvPr id="5264" name="Rectangle 144"/>
            <p:cNvSpPr>
              <a:spLocks noChangeArrowheads="1"/>
            </p:cNvSpPr>
            <p:nvPr/>
          </p:nvSpPr>
          <p:spPr bwMode="auto">
            <a:xfrm>
              <a:off x="636" y="1958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102</a:t>
              </a:r>
            </a:p>
          </p:txBody>
        </p:sp>
        <p:sp>
          <p:nvSpPr>
            <p:cNvPr id="5265" name="Rectangle 145"/>
            <p:cNvSpPr>
              <a:spLocks noChangeArrowheads="1"/>
            </p:cNvSpPr>
            <p:nvPr/>
          </p:nvSpPr>
          <p:spPr bwMode="auto">
            <a:xfrm>
              <a:off x="746" y="2059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91</a:t>
              </a:r>
            </a:p>
          </p:txBody>
        </p:sp>
        <p:sp>
          <p:nvSpPr>
            <p:cNvPr id="5266" name="Rectangle 146"/>
            <p:cNvSpPr>
              <a:spLocks noChangeArrowheads="1"/>
            </p:cNvSpPr>
            <p:nvPr/>
          </p:nvSpPr>
          <p:spPr bwMode="auto">
            <a:xfrm>
              <a:off x="839" y="2324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64</a:t>
              </a:r>
            </a:p>
          </p:txBody>
        </p:sp>
        <p:sp>
          <p:nvSpPr>
            <p:cNvPr id="5267" name="Rectangle 147"/>
            <p:cNvSpPr>
              <a:spLocks noChangeArrowheads="1"/>
            </p:cNvSpPr>
            <p:nvPr/>
          </p:nvSpPr>
          <p:spPr bwMode="auto">
            <a:xfrm>
              <a:off x="938" y="2759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19</a:t>
              </a:r>
            </a:p>
          </p:txBody>
        </p:sp>
        <p:sp>
          <p:nvSpPr>
            <p:cNvPr id="5268" name="Rectangle 148"/>
            <p:cNvSpPr>
              <a:spLocks noChangeArrowheads="1"/>
            </p:cNvSpPr>
            <p:nvPr/>
          </p:nvSpPr>
          <p:spPr bwMode="auto">
            <a:xfrm>
              <a:off x="1036" y="2813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14</a:t>
              </a:r>
            </a:p>
          </p:txBody>
        </p:sp>
        <p:sp>
          <p:nvSpPr>
            <p:cNvPr id="5269" name="Rectangle 149"/>
            <p:cNvSpPr>
              <a:spLocks noChangeArrowheads="1"/>
            </p:cNvSpPr>
            <p:nvPr/>
          </p:nvSpPr>
          <p:spPr bwMode="auto">
            <a:xfrm>
              <a:off x="1129" y="2829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12</a:t>
              </a:r>
            </a:p>
          </p:txBody>
        </p:sp>
        <p:sp>
          <p:nvSpPr>
            <p:cNvPr id="5270" name="Rectangle 150"/>
            <p:cNvSpPr>
              <a:spLocks noChangeArrowheads="1"/>
            </p:cNvSpPr>
            <p:nvPr/>
          </p:nvSpPr>
          <p:spPr bwMode="auto">
            <a:xfrm>
              <a:off x="1222" y="2852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10</a:t>
              </a:r>
            </a:p>
          </p:txBody>
        </p:sp>
        <p:sp>
          <p:nvSpPr>
            <p:cNvPr id="5271" name="Rectangle 151"/>
            <p:cNvSpPr>
              <a:spLocks noChangeArrowheads="1"/>
            </p:cNvSpPr>
            <p:nvPr/>
          </p:nvSpPr>
          <p:spPr bwMode="auto">
            <a:xfrm>
              <a:off x="1315" y="2852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10</a:t>
              </a:r>
            </a:p>
          </p:txBody>
        </p:sp>
        <p:sp>
          <p:nvSpPr>
            <p:cNvPr id="5272" name="Rectangle 152"/>
            <p:cNvSpPr>
              <a:spLocks noChangeArrowheads="1"/>
            </p:cNvSpPr>
            <p:nvPr/>
          </p:nvSpPr>
          <p:spPr bwMode="auto">
            <a:xfrm>
              <a:off x="1431" y="286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9</a:t>
              </a:r>
            </a:p>
          </p:txBody>
        </p:sp>
        <p:sp>
          <p:nvSpPr>
            <p:cNvPr id="5273" name="Rectangle 153"/>
            <p:cNvSpPr>
              <a:spLocks noChangeArrowheads="1"/>
            </p:cNvSpPr>
            <p:nvPr/>
          </p:nvSpPr>
          <p:spPr bwMode="auto">
            <a:xfrm>
              <a:off x="1530" y="2876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7</a:t>
              </a:r>
            </a:p>
          </p:txBody>
        </p:sp>
        <p:sp>
          <p:nvSpPr>
            <p:cNvPr id="5274" name="Rectangle 154"/>
            <p:cNvSpPr>
              <a:spLocks noChangeArrowheads="1"/>
            </p:cNvSpPr>
            <p:nvPr/>
          </p:nvSpPr>
          <p:spPr bwMode="auto">
            <a:xfrm>
              <a:off x="1623" y="2876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7</a:t>
              </a:r>
            </a:p>
          </p:txBody>
        </p:sp>
        <p:sp>
          <p:nvSpPr>
            <p:cNvPr id="5275" name="Rectangle 155"/>
            <p:cNvSpPr>
              <a:spLocks noChangeArrowheads="1"/>
            </p:cNvSpPr>
            <p:nvPr/>
          </p:nvSpPr>
          <p:spPr bwMode="auto">
            <a:xfrm>
              <a:off x="1716" y="2876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7</a:t>
              </a:r>
            </a:p>
          </p:txBody>
        </p:sp>
        <p:sp>
          <p:nvSpPr>
            <p:cNvPr id="5276" name="Rectangle 156"/>
            <p:cNvSpPr>
              <a:spLocks noChangeArrowheads="1"/>
            </p:cNvSpPr>
            <p:nvPr/>
          </p:nvSpPr>
          <p:spPr bwMode="auto">
            <a:xfrm>
              <a:off x="1809" y="2876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7</a:t>
              </a:r>
            </a:p>
          </p:txBody>
        </p:sp>
        <p:sp>
          <p:nvSpPr>
            <p:cNvPr id="5277" name="Rectangle 157"/>
            <p:cNvSpPr>
              <a:spLocks noChangeArrowheads="1"/>
            </p:cNvSpPr>
            <p:nvPr/>
          </p:nvSpPr>
          <p:spPr bwMode="auto">
            <a:xfrm>
              <a:off x="1908" y="2891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6</a:t>
              </a:r>
            </a:p>
          </p:txBody>
        </p:sp>
        <p:sp>
          <p:nvSpPr>
            <p:cNvPr id="5278" name="Rectangle 158"/>
            <p:cNvSpPr>
              <a:spLocks noChangeArrowheads="1"/>
            </p:cNvSpPr>
            <p:nvPr/>
          </p:nvSpPr>
          <p:spPr bwMode="auto">
            <a:xfrm>
              <a:off x="2006" y="2891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6</a:t>
              </a:r>
            </a:p>
          </p:txBody>
        </p:sp>
        <p:sp>
          <p:nvSpPr>
            <p:cNvPr id="5279" name="Rectangle 159"/>
            <p:cNvSpPr>
              <a:spLocks noChangeArrowheads="1"/>
            </p:cNvSpPr>
            <p:nvPr/>
          </p:nvSpPr>
          <p:spPr bwMode="auto">
            <a:xfrm>
              <a:off x="2099" y="2891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6</a:t>
              </a:r>
            </a:p>
          </p:txBody>
        </p:sp>
        <p:sp>
          <p:nvSpPr>
            <p:cNvPr id="5280" name="Rectangle 160"/>
            <p:cNvSpPr>
              <a:spLocks noChangeArrowheads="1"/>
            </p:cNvSpPr>
            <p:nvPr/>
          </p:nvSpPr>
          <p:spPr bwMode="auto">
            <a:xfrm>
              <a:off x="2192" y="2891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6</a:t>
              </a:r>
            </a:p>
          </p:txBody>
        </p:sp>
        <p:sp>
          <p:nvSpPr>
            <p:cNvPr id="5281" name="Rectangle 161"/>
            <p:cNvSpPr>
              <a:spLocks noChangeArrowheads="1"/>
            </p:cNvSpPr>
            <p:nvPr/>
          </p:nvSpPr>
          <p:spPr bwMode="auto">
            <a:xfrm>
              <a:off x="2285" y="2899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5</a:t>
              </a:r>
            </a:p>
          </p:txBody>
        </p:sp>
        <p:sp>
          <p:nvSpPr>
            <p:cNvPr id="5282" name="Rectangle 162"/>
            <p:cNvSpPr>
              <a:spLocks noChangeArrowheads="1"/>
            </p:cNvSpPr>
            <p:nvPr/>
          </p:nvSpPr>
          <p:spPr bwMode="auto">
            <a:xfrm>
              <a:off x="2384" y="2899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5</a:t>
              </a:r>
            </a:p>
          </p:txBody>
        </p:sp>
        <p:sp>
          <p:nvSpPr>
            <p:cNvPr id="5283" name="Rectangle 163"/>
            <p:cNvSpPr>
              <a:spLocks noChangeArrowheads="1"/>
            </p:cNvSpPr>
            <p:nvPr/>
          </p:nvSpPr>
          <p:spPr bwMode="auto">
            <a:xfrm>
              <a:off x="2483" y="2899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5</a:t>
              </a:r>
            </a:p>
          </p:txBody>
        </p:sp>
        <p:sp>
          <p:nvSpPr>
            <p:cNvPr id="5284" name="Rectangle 164"/>
            <p:cNvSpPr>
              <a:spLocks noChangeArrowheads="1"/>
            </p:cNvSpPr>
            <p:nvPr/>
          </p:nvSpPr>
          <p:spPr bwMode="auto">
            <a:xfrm>
              <a:off x="2575" y="2899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5</a:t>
              </a:r>
            </a:p>
          </p:txBody>
        </p:sp>
        <p:sp>
          <p:nvSpPr>
            <p:cNvPr id="5285" name="Rectangle 165"/>
            <p:cNvSpPr>
              <a:spLocks noChangeArrowheads="1"/>
            </p:cNvSpPr>
            <p:nvPr/>
          </p:nvSpPr>
          <p:spPr bwMode="auto">
            <a:xfrm>
              <a:off x="2668" y="2907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4</a:t>
              </a:r>
            </a:p>
          </p:txBody>
        </p:sp>
        <p:sp>
          <p:nvSpPr>
            <p:cNvPr id="5286" name="Rectangle 166"/>
            <p:cNvSpPr>
              <a:spLocks noChangeArrowheads="1"/>
            </p:cNvSpPr>
            <p:nvPr/>
          </p:nvSpPr>
          <p:spPr bwMode="auto">
            <a:xfrm>
              <a:off x="2866" y="2914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3</a:t>
              </a:r>
            </a:p>
          </p:txBody>
        </p:sp>
        <p:sp>
          <p:nvSpPr>
            <p:cNvPr id="5287" name="Rectangle 167"/>
            <p:cNvSpPr>
              <a:spLocks noChangeArrowheads="1"/>
            </p:cNvSpPr>
            <p:nvPr/>
          </p:nvSpPr>
          <p:spPr bwMode="auto">
            <a:xfrm>
              <a:off x="2959" y="2914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3</a:t>
              </a:r>
            </a:p>
          </p:txBody>
        </p:sp>
        <p:sp>
          <p:nvSpPr>
            <p:cNvPr id="5288" name="Rectangle 168"/>
            <p:cNvSpPr>
              <a:spLocks noChangeArrowheads="1"/>
            </p:cNvSpPr>
            <p:nvPr/>
          </p:nvSpPr>
          <p:spPr bwMode="auto">
            <a:xfrm>
              <a:off x="3052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89" name="Rectangle 169"/>
            <p:cNvSpPr>
              <a:spLocks noChangeArrowheads="1"/>
            </p:cNvSpPr>
            <p:nvPr/>
          </p:nvSpPr>
          <p:spPr bwMode="auto">
            <a:xfrm>
              <a:off x="3145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0" name="Rectangle 170"/>
            <p:cNvSpPr>
              <a:spLocks noChangeArrowheads="1"/>
            </p:cNvSpPr>
            <p:nvPr/>
          </p:nvSpPr>
          <p:spPr bwMode="auto">
            <a:xfrm>
              <a:off x="3243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1" name="Rectangle 171"/>
            <p:cNvSpPr>
              <a:spLocks noChangeArrowheads="1"/>
            </p:cNvSpPr>
            <p:nvPr/>
          </p:nvSpPr>
          <p:spPr bwMode="auto">
            <a:xfrm>
              <a:off x="3342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2" name="Rectangle 172"/>
            <p:cNvSpPr>
              <a:spLocks noChangeArrowheads="1"/>
            </p:cNvSpPr>
            <p:nvPr/>
          </p:nvSpPr>
          <p:spPr bwMode="auto">
            <a:xfrm>
              <a:off x="3435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3" name="Rectangle 173"/>
            <p:cNvSpPr>
              <a:spLocks noChangeArrowheads="1"/>
            </p:cNvSpPr>
            <p:nvPr/>
          </p:nvSpPr>
          <p:spPr bwMode="auto">
            <a:xfrm>
              <a:off x="3528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4" name="Rectangle 174"/>
            <p:cNvSpPr>
              <a:spLocks noChangeArrowheads="1"/>
            </p:cNvSpPr>
            <p:nvPr/>
          </p:nvSpPr>
          <p:spPr bwMode="auto">
            <a:xfrm>
              <a:off x="3621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5" name="Rectangle 175"/>
            <p:cNvSpPr>
              <a:spLocks noChangeArrowheads="1"/>
            </p:cNvSpPr>
            <p:nvPr/>
          </p:nvSpPr>
          <p:spPr bwMode="auto">
            <a:xfrm>
              <a:off x="3720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6" name="Rectangle 176"/>
            <p:cNvSpPr>
              <a:spLocks noChangeArrowheads="1"/>
            </p:cNvSpPr>
            <p:nvPr/>
          </p:nvSpPr>
          <p:spPr bwMode="auto">
            <a:xfrm>
              <a:off x="3818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7" name="Rectangle 177"/>
            <p:cNvSpPr>
              <a:spLocks noChangeArrowheads="1"/>
            </p:cNvSpPr>
            <p:nvPr/>
          </p:nvSpPr>
          <p:spPr bwMode="auto">
            <a:xfrm>
              <a:off x="3911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8" name="Rectangle 178"/>
            <p:cNvSpPr>
              <a:spLocks noChangeArrowheads="1"/>
            </p:cNvSpPr>
            <p:nvPr/>
          </p:nvSpPr>
          <p:spPr bwMode="auto">
            <a:xfrm>
              <a:off x="4004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299" name="Rectangle 179"/>
            <p:cNvSpPr>
              <a:spLocks noChangeArrowheads="1"/>
            </p:cNvSpPr>
            <p:nvPr/>
          </p:nvSpPr>
          <p:spPr bwMode="auto">
            <a:xfrm>
              <a:off x="4103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300" name="Rectangle 180"/>
            <p:cNvSpPr>
              <a:spLocks noChangeArrowheads="1"/>
            </p:cNvSpPr>
            <p:nvPr/>
          </p:nvSpPr>
          <p:spPr bwMode="auto">
            <a:xfrm>
              <a:off x="4202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301" name="Rectangle 181"/>
            <p:cNvSpPr>
              <a:spLocks noChangeArrowheads="1"/>
            </p:cNvSpPr>
            <p:nvPr/>
          </p:nvSpPr>
          <p:spPr bwMode="auto">
            <a:xfrm>
              <a:off x="4295" y="2930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</a:t>
              </a:r>
            </a:p>
          </p:txBody>
        </p:sp>
        <p:sp>
          <p:nvSpPr>
            <p:cNvPr id="5302" name="Rectangle 182"/>
            <p:cNvSpPr>
              <a:spLocks noChangeArrowheads="1"/>
            </p:cNvSpPr>
            <p:nvPr/>
          </p:nvSpPr>
          <p:spPr bwMode="auto">
            <a:xfrm>
              <a:off x="4388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03" name="Rectangle 183"/>
            <p:cNvSpPr>
              <a:spLocks noChangeArrowheads="1"/>
            </p:cNvSpPr>
            <p:nvPr/>
          </p:nvSpPr>
          <p:spPr bwMode="auto">
            <a:xfrm>
              <a:off x="4480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04" name="Rectangle 184"/>
            <p:cNvSpPr>
              <a:spLocks noChangeArrowheads="1"/>
            </p:cNvSpPr>
            <p:nvPr/>
          </p:nvSpPr>
          <p:spPr bwMode="auto">
            <a:xfrm>
              <a:off x="4579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05" name="Rectangle 185"/>
            <p:cNvSpPr>
              <a:spLocks noChangeArrowheads="1"/>
            </p:cNvSpPr>
            <p:nvPr/>
          </p:nvSpPr>
          <p:spPr bwMode="auto">
            <a:xfrm>
              <a:off x="4678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06" name="Rectangle 186"/>
            <p:cNvSpPr>
              <a:spLocks noChangeArrowheads="1"/>
            </p:cNvSpPr>
            <p:nvPr/>
          </p:nvSpPr>
          <p:spPr bwMode="auto">
            <a:xfrm>
              <a:off x="4771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07" name="Rectangle 187"/>
            <p:cNvSpPr>
              <a:spLocks noChangeArrowheads="1"/>
            </p:cNvSpPr>
            <p:nvPr/>
          </p:nvSpPr>
          <p:spPr bwMode="auto">
            <a:xfrm>
              <a:off x="4864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08" name="Rectangle 188"/>
            <p:cNvSpPr>
              <a:spLocks noChangeArrowheads="1"/>
            </p:cNvSpPr>
            <p:nvPr/>
          </p:nvSpPr>
          <p:spPr bwMode="auto">
            <a:xfrm>
              <a:off x="4957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09" name="Rectangle 189"/>
            <p:cNvSpPr>
              <a:spLocks noChangeArrowheads="1"/>
            </p:cNvSpPr>
            <p:nvPr/>
          </p:nvSpPr>
          <p:spPr bwMode="auto">
            <a:xfrm>
              <a:off x="5055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10" name="Rectangle 190"/>
            <p:cNvSpPr>
              <a:spLocks noChangeArrowheads="1"/>
            </p:cNvSpPr>
            <p:nvPr/>
          </p:nvSpPr>
          <p:spPr bwMode="auto">
            <a:xfrm>
              <a:off x="5154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11" name="Rectangle 191"/>
            <p:cNvSpPr>
              <a:spLocks noChangeArrowheads="1"/>
            </p:cNvSpPr>
            <p:nvPr/>
          </p:nvSpPr>
          <p:spPr bwMode="auto">
            <a:xfrm>
              <a:off x="5247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12" name="Rectangle 192"/>
            <p:cNvSpPr>
              <a:spLocks noChangeArrowheads="1"/>
            </p:cNvSpPr>
            <p:nvPr/>
          </p:nvSpPr>
          <p:spPr bwMode="auto">
            <a:xfrm>
              <a:off x="5340" y="2938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</a:t>
              </a:r>
            </a:p>
          </p:txBody>
        </p:sp>
        <p:sp>
          <p:nvSpPr>
            <p:cNvPr id="5313" name="Rectangle 193"/>
            <p:cNvSpPr>
              <a:spLocks noChangeArrowheads="1"/>
            </p:cNvSpPr>
            <p:nvPr/>
          </p:nvSpPr>
          <p:spPr bwMode="auto">
            <a:xfrm>
              <a:off x="2750" y="2907"/>
              <a:ext cx="97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 4 </a:t>
              </a:r>
            </a:p>
          </p:txBody>
        </p:sp>
        <p:sp>
          <p:nvSpPr>
            <p:cNvPr id="5314" name="Rectangle 194"/>
            <p:cNvSpPr>
              <a:spLocks noChangeArrowheads="1"/>
            </p:cNvSpPr>
            <p:nvPr/>
          </p:nvSpPr>
          <p:spPr bwMode="auto">
            <a:xfrm>
              <a:off x="368" y="3047"/>
              <a:ext cx="6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0</a:t>
              </a:r>
            </a:p>
          </p:txBody>
        </p:sp>
        <p:sp>
          <p:nvSpPr>
            <p:cNvPr id="5315" name="Rectangle 195"/>
            <p:cNvSpPr>
              <a:spLocks noChangeArrowheads="1"/>
            </p:cNvSpPr>
            <p:nvPr/>
          </p:nvSpPr>
          <p:spPr bwMode="auto">
            <a:xfrm>
              <a:off x="334" y="2565"/>
              <a:ext cx="9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50</a:t>
              </a:r>
            </a:p>
          </p:txBody>
        </p:sp>
        <p:sp>
          <p:nvSpPr>
            <p:cNvPr id="5316" name="Rectangle 196"/>
            <p:cNvSpPr>
              <a:spLocks noChangeArrowheads="1"/>
            </p:cNvSpPr>
            <p:nvPr/>
          </p:nvSpPr>
          <p:spPr bwMode="auto">
            <a:xfrm>
              <a:off x="299" y="2075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100</a:t>
              </a:r>
            </a:p>
          </p:txBody>
        </p:sp>
        <p:sp>
          <p:nvSpPr>
            <p:cNvPr id="5317" name="Rectangle 197"/>
            <p:cNvSpPr>
              <a:spLocks noChangeArrowheads="1"/>
            </p:cNvSpPr>
            <p:nvPr/>
          </p:nvSpPr>
          <p:spPr bwMode="auto">
            <a:xfrm>
              <a:off x="299" y="1593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150</a:t>
              </a:r>
            </a:p>
          </p:txBody>
        </p:sp>
        <p:sp>
          <p:nvSpPr>
            <p:cNvPr id="5318" name="Rectangle 198"/>
            <p:cNvSpPr>
              <a:spLocks noChangeArrowheads="1"/>
            </p:cNvSpPr>
            <p:nvPr/>
          </p:nvSpPr>
          <p:spPr bwMode="auto">
            <a:xfrm>
              <a:off x="299" y="1103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200</a:t>
              </a:r>
            </a:p>
          </p:txBody>
        </p:sp>
        <p:sp>
          <p:nvSpPr>
            <p:cNvPr id="5319" name="Rectangle 199"/>
            <p:cNvSpPr>
              <a:spLocks noChangeArrowheads="1"/>
            </p:cNvSpPr>
            <p:nvPr/>
          </p:nvSpPr>
          <p:spPr bwMode="auto">
            <a:xfrm>
              <a:off x="299" y="621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250</a:t>
              </a:r>
            </a:p>
          </p:txBody>
        </p:sp>
        <p:sp>
          <p:nvSpPr>
            <p:cNvPr id="5320" name="Rectangle 200"/>
            <p:cNvSpPr>
              <a:spLocks noChangeArrowheads="1"/>
            </p:cNvSpPr>
            <p:nvPr/>
          </p:nvSpPr>
          <p:spPr bwMode="auto">
            <a:xfrm rot="18900000">
              <a:off x="360" y="3208"/>
              <a:ext cx="15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23,II</a:t>
              </a:r>
            </a:p>
          </p:txBody>
        </p:sp>
        <p:sp>
          <p:nvSpPr>
            <p:cNvPr id="5321" name="Rectangle 201"/>
            <p:cNvSpPr>
              <a:spLocks noChangeArrowheads="1"/>
            </p:cNvSpPr>
            <p:nvPr/>
          </p:nvSpPr>
          <p:spPr bwMode="auto">
            <a:xfrm rot="18900000">
              <a:off x="451" y="3210"/>
              <a:ext cx="17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17,III</a:t>
              </a:r>
            </a:p>
          </p:txBody>
        </p:sp>
        <p:sp>
          <p:nvSpPr>
            <p:cNvPr id="5322" name="Rectangle 202"/>
            <p:cNvSpPr>
              <a:spLocks noChangeArrowheads="1"/>
            </p:cNvSpPr>
            <p:nvPr/>
          </p:nvSpPr>
          <p:spPr bwMode="auto">
            <a:xfrm rot="18900000">
              <a:off x="511" y="3239"/>
              <a:ext cx="19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23,VII</a:t>
              </a:r>
            </a:p>
          </p:txBody>
        </p:sp>
        <p:sp>
          <p:nvSpPr>
            <p:cNvPr id="5323" name="Rectangle 203"/>
            <p:cNvSpPr>
              <a:spLocks noChangeArrowheads="1"/>
            </p:cNvSpPr>
            <p:nvPr/>
          </p:nvSpPr>
          <p:spPr bwMode="auto">
            <a:xfrm rot="18900000">
              <a:off x="619" y="3231"/>
              <a:ext cx="180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23,IX</a:t>
              </a:r>
            </a:p>
          </p:txBody>
        </p:sp>
        <p:sp>
          <p:nvSpPr>
            <p:cNvPr id="5324" name="Rectangle 204"/>
            <p:cNvSpPr>
              <a:spLocks noChangeArrowheads="1"/>
            </p:cNvSpPr>
            <p:nvPr/>
          </p:nvSpPr>
          <p:spPr bwMode="auto">
            <a:xfrm rot="18900000">
              <a:off x="691" y="3253"/>
              <a:ext cx="203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24,XV</a:t>
              </a:r>
            </a:p>
          </p:txBody>
        </p:sp>
        <p:sp>
          <p:nvSpPr>
            <p:cNvPr id="5325" name="Rectangle 205"/>
            <p:cNvSpPr>
              <a:spLocks noChangeArrowheads="1"/>
            </p:cNvSpPr>
            <p:nvPr/>
          </p:nvSpPr>
          <p:spPr bwMode="auto">
            <a:xfrm rot="18900000">
              <a:off x="818" y="3228"/>
              <a:ext cx="163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23,V</a:t>
              </a:r>
            </a:p>
          </p:txBody>
        </p:sp>
        <p:sp>
          <p:nvSpPr>
            <p:cNvPr id="5326" name="Rectangle 206"/>
            <p:cNvSpPr>
              <a:spLocks noChangeArrowheads="1"/>
            </p:cNvSpPr>
            <p:nvPr/>
          </p:nvSpPr>
          <p:spPr bwMode="auto">
            <a:xfrm rot="18900000">
              <a:off x="900" y="3232"/>
              <a:ext cx="19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17,XII</a:t>
              </a:r>
            </a:p>
          </p:txBody>
        </p:sp>
        <p:sp>
          <p:nvSpPr>
            <p:cNvPr id="5327" name="Rectangle 207"/>
            <p:cNvSpPr>
              <a:spLocks noChangeArrowheads="1"/>
            </p:cNvSpPr>
            <p:nvPr/>
          </p:nvSpPr>
          <p:spPr bwMode="auto">
            <a:xfrm rot="18900000">
              <a:off x="1002" y="3231"/>
              <a:ext cx="180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24,VI</a:t>
              </a:r>
            </a:p>
          </p:txBody>
        </p:sp>
        <p:sp>
          <p:nvSpPr>
            <p:cNvPr id="5328" name="Rectangle 208"/>
            <p:cNvSpPr>
              <a:spLocks noChangeArrowheads="1"/>
            </p:cNvSpPr>
            <p:nvPr/>
          </p:nvSpPr>
          <p:spPr bwMode="auto">
            <a:xfrm rot="18900000">
              <a:off x="1127" y="3208"/>
              <a:ext cx="15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16,II</a:t>
              </a:r>
            </a:p>
          </p:txBody>
        </p:sp>
        <p:sp>
          <p:nvSpPr>
            <p:cNvPr id="5329" name="Rectangle 209"/>
            <p:cNvSpPr>
              <a:spLocks noChangeArrowheads="1"/>
            </p:cNvSpPr>
            <p:nvPr/>
          </p:nvSpPr>
          <p:spPr bwMode="auto">
            <a:xfrm rot="18900000">
              <a:off x="1144" y="3262"/>
              <a:ext cx="24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17,XVII</a:t>
              </a:r>
            </a:p>
          </p:txBody>
        </p:sp>
        <p:sp>
          <p:nvSpPr>
            <p:cNvPr id="5330" name="Rectangle 210"/>
            <p:cNvSpPr>
              <a:spLocks noChangeArrowheads="1"/>
            </p:cNvSpPr>
            <p:nvPr/>
          </p:nvSpPr>
          <p:spPr bwMode="auto">
            <a:xfrm rot="18900000">
              <a:off x="1286" y="3231"/>
              <a:ext cx="180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17,IV</a:t>
              </a:r>
            </a:p>
          </p:txBody>
        </p:sp>
        <p:sp>
          <p:nvSpPr>
            <p:cNvPr id="5331" name="Rectangle 211"/>
            <p:cNvSpPr>
              <a:spLocks noChangeArrowheads="1"/>
            </p:cNvSpPr>
            <p:nvPr/>
          </p:nvSpPr>
          <p:spPr bwMode="auto">
            <a:xfrm rot="18900000">
              <a:off x="1327" y="3264"/>
              <a:ext cx="261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17,XVIII</a:t>
              </a:r>
            </a:p>
          </p:txBody>
        </p:sp>
        <p:sp>
          <p:nvSpPr>
            <p:cNvPr id="5332" name="Rectangle 212"/>
            <p:cNvSpPr>
              <a:spLocks noChangeArrowheads="1"/>
            </p:cNvSpPr>
            <p:nvPr/>
          </p:nvSpPr>
          <p:spPr bwMode="auto">
            <a:xfrm rot="18900000">
              <a:off x="1443" y="3255"/>
              <a:ext cx="221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24,XIV</a:t>
              </a:r>
            </a:p>
          </p:txBody>
        </p:sp>
        <p:sp>
          <p:nvSpPr>
            <p:cNvPr id="5333" name="Rectangle 213"/>
            <p:cNvSpPr>
              <a:spLocks noChangeArrowheads="1"/>
            </p:cNvSpPr>
            <p:nvPr/>
          </p:nvSpPr>
          <p:spPr bwMode="auto">
            <a:xfrm rot="18900000">
              <a:off x="1568" y="3232"/>
              <a:ext cx="19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24,XII</a:t>
              </a:r>
            </a:p>
          </p:txBody>
        </p:sp>
        <p:sp>
          <p:nvSpPr>
            <p:cNvPr id="5334" name="Rectangle 214"/>
            <p:cNvSpPr>
              <a:spLocks noChangeArrowheads="1"/>
            </p:cNvSpPr>
            <p:nvPr/>
          </p:nvSpPr>
          <p:spPr bwMode="auto">
            <a:xfrm rot="18900000">
              <a:off x="1635" y="3255"/>
              <a:ext cx="221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25,XIV</a:t>
              </a:r>
            </a:p>
          </p:txBody>
        </p:sp>
        <p:sp>
          <p:nvSpPr>
            <p:cNvPr id="5335" name="Rectangle 215"/>
            <p:cNvSpPr>
              <a:spLocks noChangeArrowheads="1"/>
            </p:cNvSpPr>
            <p:nvPr/>
          </p:nvSpPr>
          <p:spPr bwMode="auto">
            <a:xfrm rot="18900000">
              <a:off x="1795" y="3208"/>
              <a:ext cx="15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24,II</a:t>
              </a:r>
            </a:p>
          </p:txBody>
        </p:sp>
        <p:sp>
          <p:nvSpPr>
            <p:cNvPr id="5336" name="Rectangle 216"/>
            <p:cNvSpPr>
              <a:spLocks noChangeArrowheads="1"/>
            </p:cNvSpPr>
            <p:nvPr/>
          </p:nvSpPr>
          <p:spPr bwMode="auto">
            <a:xfrm rot="18900000">
              <a:off x="1888" y="3208"/>
              <a:ext cx="15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20,II</a:t>
              </a:r>
            </a:p>
          </p:txBody>
        </p:sp>
        <p:sp>
          <p:nvSpPr>
            <p:cNvPr id="5337" name="Rectangle 217"/>
            <p:cNvSpPr>
              <a:spLocks noChangeArrowheads="1"/>
            </p:cNvSpPr>
            <p:nvPr/>
          </p:nvSpPr>
          <p:spPr bwMode="auto">
            <a:xfrm rot="18900000">
              <a:off x="1954" y="3231"/>
              <a:ext cx="180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23,IV</a:t>
              </a:r>
            </a:p>
          </p:txBody>
        </p:sp>
        <p:sp>
          <p:nvSpPr>
            <p:cNvPr id="5338" name="Rectangle 218"/>
            <p:cNvSpPr>
              <a:spLocks noChangeArrowheads="1"/>
            </p:cNvSpPr>
            <p:nvPr/>
          </p:nvSpPr>
          <p:spPr bwMode="auto">
            <a:xfrm rot="18900000">
              <a:off x="2088" y="3206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23,I</a:t>
              </a:r>
            </a:p>
          </p:txBody>
        </p:sp>
        <p:sp>
          <p:nvSpPr>
            <p:cNvPr id="5339" name="Rectangle 219"/>
            <p:cNvSpPr>
              <a:spLocks noChangeArrowheads="1"/>
            </p:cNvSpPr>
            <p:nvPr/>
          </p:nvSpPr>
          <p:spPr bwMode="auto">
            <a:xfrm rot="18900000">
              <a:off x="2124" y="3241"/>
              <a:ext cx="21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23,VIII</a:t>
              </a:r>
            </a:p>
          </p:txBody>
        </p:sp>
        <p:sp>
          <p:nvSpPr>
            <p:cNvPr id="5340" name="Rectangle 220"/>
            <p:cNvSpPr>
              <a:spLocks noChangeArrowheads="1"/>
            </p:cNvSpPr>
            <p:nvPr/>
          </p:nvSpPr>
          <p:spPr bwMode="auto">
            <a:xfrm rot="18900000">
              <a:off x="2263" y="3210"/>
              <a:ext cx="17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20,III</a:t>
              </a:r>
            </a:p>
          </p:txBody>
        </p:sp>
        <p:sp>
          <p:nvSpPr>
            <p:cNvPr id="5341" name="Rectangle 221"/>
            <p:cNvSpPr>
              <a:spLocks noChangeArrowheads="1"/>
            </p:cNvSpPr>
            <p:nvPr/>
          </p:nvSpPr>
          <p:spPr bwMode="auto">
            <a:xfrm rot="18900000">
              <a:off x="2373" y="3206"/>
              <a:ext cx="139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18,I</a:t>
              </a:r>
            </a:p>
          </p:txBody>
        </p:sp>
        <p:sp>
          <p:nvSpPr>
            <p:cNvPr id="5342" name="Rectangle 222"/>
            <p:cNvSpPr>
              <a:spLocks noChangeArrowheads="1"/>
            </p:cNvSpPr>
            <p:nvPr/>
          </p:nvSpPr>
          <p:spPr bwMode="auto">
            <a:xfrm rot="18900000">
              <a:off x="2455" y="3210"/>
              <a:ext cx="174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23,III</a:t>
              </a:r>
            </a:p>
          </p:txBody>
        </p:sp>
        <p:sp>
          <p:nvSpPr>
            <p:cNvPr id="5343" name="Rectangle 223"/>
            <p:cNvSpPr>
              <a:spLocks noChangeArrowheads="1"/>
            </p:cNvSpPr>
            <p:nvPr/>
          </p:nvSpPr>
          <p:spPr bwMode="auto">
            <a:xfrm rot="18900000">
              <a:off x="2513" y="3233"/>
              <a:ext cx="21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25,XIII</a:t>
              </a:r>
            </a:p>
          </p:txBody>
        </p:sp>
        <p:sp>
          <p:nvSpPr>
            <p:cNvPr id="5344" name="Rectangle 224"/>
            <p:cNvSpPr>
              <a:spLocks noChangeArrowheads="1"/>
            </p:cNvSpPr>
            <p:nvPr/>
          </p:nvSpPr>
          <p:spPr bwMode="auto">
            <a:xfrm rot="18900000">
              <a:off x="2622" y="3231"/>
              <a:ext cx="180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24,IV</a:t>
              </a:r>
            </a:p>
          </p:txBody>
        </p:sp>
        <p:sp>
          <p:nvSpPr>
            <p:cNvPr id="5345" name="Rectangle 225"/>
            <p:cNvSpPr>
              <a:spLocks noChangeArrowheads="1"/>
            </p:cNvSpPr>
            <p:nvPr/>
          </p:nvSpPr>
          <p:spPr bwMode="auto">
            <a:xfrm rot="18900000">
              <a:off x="2695" y="3253"/>
              <a:ext cx="203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25,XV</a:t>
              </a:r>
            </a:p>
          </p:txBody>
        </p:sp>
        <p:sp>
          <p:nvSpPr>
            <p:cNvPr id="5346" name="Rectangle 226"/>
            <p:cNvSpPr>
              <a:spLocks noChangeArrowheads="1"/>
            </p:cNvSpPr>
            <p:nvPr/>
          </p:nvSpPr>
          <p:spPr bwMode="auto">
            <a:xfrm rot="18900000">
              <a:off x="2799" y="3239"/>
              <a:ext cx="19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24,VII</a:t>
              </a:r>
            </a:p>
          </p:txBody>
        </p:sp>
        <p:sp>
          <p:nvSpPr>
            <p:cNvPr id="5347" name="Rectangle 227"/>
            <p:cNvSpPr>
              <a:spLocks noChangeArrowheads="1"/>
            </p:cNvSpPr>
            <p:nvPr/>
          </p:nvSpPr>
          <p:spPr bwMode="auto">
            <a:xfrm rot="18900000">
              <a:off x="2939" y="3208"/>
              <a:ext cx="157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/>
                <a:t>17,II</a:t>
              </a:r>
            </a:p>
          </p:txBody>
        </p:sp>
      </p:grpSp>
      <p:sp>
        <p:nvSpPr>
          <p:cNvPr id="5349" name="Rectangle 229"/>
          <p:cNvSpPr>
            <a:spLocks noChangeArrowheads="1"/>
          </p:cNvSpPr>
          <p:nvPr/>
        </p:nvSpPr>
        <p:spPr bwMode="auto">
          <a:xfrm rot="18900000">
            <a:off x="4792663" y="5111750"/>
            <a:ext cx="258762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26,X</a:t>
            </a:r>
          </a:p>
        </p:txBody>
      </p:sp>
      <p:sp>
        <p:nvSpPr>
          <p:cNvPr id="5350" name="Rectangle 230"/>
          <p:cNvSpPr>
            <a:spLocks noChangeArrowheads="1"/>
          </p:cNvSpPr>
          <p:nvPr/>
        </p:nvSpPr>
        <p:spPr bwMode="auto">
          <a:xfrm rot="18900000">
            <a:off x="4919663" y="5129213"/>
            <a:ext cx="2857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20,IX</a:t>
            </a:r>
          </a:p>
        </p:txBody>
      </p:sp>
      <p:sp>
        <p:nvSpPr>
          <p:cNvPr id="5351" name="Rectangle 231"/>
          <p:cNvSpPr>
            <a:spLocks noChangeArrowheads="1"/>
          </p:cNvSpPr>
          <p:nvPr/>
        </p:nvSpPr>
        <p:spPr bwMode="auto">
          <a:xfrm rot="18900000">
            <a:off x="5075238" y="5129213"/>
            <a:ext cx="2857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20,VI</a:t>
            </a:r>
          </a:p>
        </p:txBody>
      </p:sp>
      <p:sp>
        <p:nvSpPr>
          <p:cNvPr id="5352" name="Rectangle 232"/>
          <p:cNvSpPr>
            <a:spLocks noChangeArrowheads="1"/>
          </p:cNvSpPr>
          <p:nvPr/>
        </p:nvSpPr>
        <p:spPr bwMode="auto">
          <a:xfrm rot="18900000">
            <a:off x="5197475" y="5132388"/>
            <a:ext cx="341313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17,XIII</a:t>
            </a:r>
          </a:p>
        </p:txBody>
      </p:sp>
      <p:sp>
        <p:nvSpPr>
          <p:cNvPr id="5353" name="Rectangle 233"/>
          <p:cNvSpPr>
            <a:spLocks noChangeArrowheads="1"/>
          </p:cNvSpPr>
          <p:nvPr/>
        </p:nvSpPr>
        <p:spPr bwMode="auto">
          <a:xfrm rot="18900000">
            <a:off x="5380038" y="5129213"/>
            <a:ext cx="2857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16,VI</a:t>
            </a:r>
          </a:p>
        </p:txBody>
      </p:sp>
      <p:sp>
        <p:nvSpPr>
          <p:cNvPr id="5354" name="Rectangle 234"/>
          <p:cNvSpPr>
            <a:spLocks noChangeArrowheads="1"/>
          </p:cNvSpPr>
          <p:nvPr/>
        </p:nvSpPr>
        <p:spPr bwMode="auto">
          <a:xfrm rot="18900000">
            <a:off x="5583238" y="5089525"/>
            <a:ext cx="220662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21,I</a:t>
            </a:r>
          </a:p>
        </p:txBody>
      </p:sp>
      <p:sp>
        <p:nvSpPr>
          <p:cNvPr id="5355" name="Rectangle 235"/>
          <p:cNvSpPr>
            <a:spLocks noChangeArrowheads="1"/>
          </p:cNvSpPr>
          <p:nvPr/>
        </p:nvSpPr>
        <p:spPr bwMode="auto">
          <a:xfrm rot="18900000">
            <a:off x="5670550" y="5130800"/>
            <a:ext cx="312738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26,XII</a:t>
            </a:r>
          </a:p>
        </p:txBody>
      </p:sp>
      <p:sp>
        <p:nvSpPr>
          <p:cNvPr id="5356" name="Rectangle 236"/>
          <p:cNvSpPr>
            <a:spLocks noChangeArrowheads="1"/>
          </p:cNvSpPr>
          <p:nvPr/>
        </p:nvSpPr>
        <p:spPr bwMode="auto">
          <a:xfrm rot="18900000">
            <a:off x="5853113" y="5111750"/>
            <a:ext cx="258762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23,X</a:t>
            </a:r>
          </a:p>
        </p:txBody>
      </p:sp>
      <p:sp>
        <p:nvSpPr>
          <p:cNvPr id="5357" name="Rectangle 237"/>
          <p:cNvSpPr>
            <a:spLocks noChangeArrowheads="1"/>
          </p:cNvSpPr>
          <p:nvPr/>
        </p:nvSpPr>
        <p:spPr bwMode="auto">
          <a:xfrm rot="18900000">
            <a:off x="6081713" y="5062538"/>
            <a:ext cx="157162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12</a:t>
            </a:r>
          </a:p>
        </p:txBody>
      </p:sp>
      <p:sp>
        <p:nvSpPr>
          <p:cNvPr id="5358" name="Rectangle 238"/>
          <p:cNvSpPr>
            <a:spLocks noChangeArrowheads="1"/>
          </p:cNvSpPr>
          <p:nvPr/>
        </p:nvSpPr>
        <p:spPr bwMode="auto">
          <a:xfrm rot="18900000">
            <a:off x="6113463" y="5141913"/>
            <a:ext cx="312737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17,VII</a:t>
            </a:r>
          </a:p>
        </p:txBody>
      </p:sp>
      <p:sp>
        <p:nvSpPr>
          <p:cNvPr id="5359" name="Rectangle 239"/>
          <p:cNvSpPr>
            <a:spLocks noChangeArrowheads="1"/>
          </p:cNvSpPr>
          <p:nvPr/>
        </p:nvSpPr>
        <p:spPr bwMode="auto">
          <a:xfrm rot="18900000">
            <a:off x="6257925" y="5132388"/>
            <a:ext cx="341313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24,XIII</a:t>
            </a:r>
          </a:p>
        </p:txBody>
      </p:sp>
      <p:sp>
        <p:nvSpPr>
          <p:cNvPr id="5360" name="Rectangle 240"/>
          <p:cNvSpPr>
            <a:spLocks noChangeArrowheads="1"/>
          </p:cNvSpPr>
          <p:nvPr/>
        </p:nvSpPr>
        <p:spPr bwMode="auto">
          <a:xfrm rot="18900000">
            <a:off x="6551613" y="5049838"/>
            <a:ext cx="157162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6,I</a:t>
            </a:r>
          </a:p>
        </p:txBody>
      </p:sp>
      <p:sp>
        <p:nvSpPr>
          <p:cNvPr id="5361" name="Rectangle 241"/>
          <p:cNvSpPr>
            <a:spLocks noChangeArrowheads="1"/>
          </p:cNvSpPr>
          <p:nvPr/>
        </p:nvSpPr>
        <p:spPr bwMode="auto">
          <a:xfrm rot="18900000">
            <a:off x="6588125" y="5129213"/>
            <a:ext cx="2857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23,VI</a:t>
            </a:r>
          </a:p>
        </p:txBody>
      </p:sp>
      <p:sp>
        <p:nvSpPr>
          <p:cNvPr id="5362" name="Rectangle 242"/>
          <p:cNvSpPr>
            <a:spLocks noChangeArrowheads="1"/>
          </p:cNvSpPr>
          <p:nvPr/>
        </p:nvSpPr>
        <p:spPr bwMode="auto">
          <a:xfrm rot="18900000">
            <a:off x="6745288" y="5129213"/>
            <a:ext cx="2857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26,IV</a:t>
            </a:r>
          </a:p>
        </p:txBody>
      </p:sp>
      <p:sp>
        <p:nvSpPr>
          <p:cNvPr id="5363" name="Rectangle 243"/>
          <p:cNvSpPr>
            <a:spLocks noChangeArrowheads="1"/>
          </p:cNvSpPr>
          <p:nvPr/>
        </p:nvSpPr>
        <p:spPr bwMode="auto">
          <a:xfrm rot="18900000">
            <a:off x="6835775" y="5167313"/>
            <a:ext cx="350838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24,XXI</a:t>
            </a:r>
          </a:p>
        </p:txBody>
      </p:sp>
      <p:sp>
        <p:nvSpPr>
          <p:cNvPr id="5364" name="Rectangle 244"/>
          <p:cNvSpPr>
            <a:spLocks noChangeArrowheads="1"/>
          </p:cNvSpPr>
          <p:nvPr/>
        </p:nvSpPr>
        <p:spPr bwMode="auto">
          <a:xfrm rot="18900000">
            <a:off x="7051675" y="5124450"/>
            <a:ext cx="258763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18,V</a:t>
            </a:r>
          </a:p>
        </p:txBody>
      </p:sp>
      <p:sp>
        <p:nvSpPr>
          <p:cNvPr id="5365" name="Rectangle 245"/>
          <p:cNvSpPr>
            <a:spLocks noChangeArrowheads="1"/>
          </p:cNvSpPr>
          <p:nvPr/>
        </p:nvSpPr>
        <p:spPr bwMode="auto">
          <a:xfrm rot="18900000">
            <a:off x="7226300" y="5095875"/>
            <a:ext cx="276225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25,III</a:t>
            </a:r>
          </a:p>
        </p:txBody>
      </p:sp>
      <p:sp>
        <p:nvSpPr>
          <p:cNvPr id="5366" name="Rectangle 246"/>
          <p:cNvSpPr>
            <a:spLocks noChangeArrowheads="1"/>
          </p:cNvSpPr>
          <p:nvPr/>
        </p:nvSpPr>
        <p:spPr bwMode="auto">
          <a:xfrm rot="18900000">
            <a:off x="7385050" y="5092700"/>
            <a:ext cx="249238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26,II</a:t>
            </a:r>
          </a:p>
        </p:txBody>
      </p:sp>
      <p:sp>
        <p:nvSpPr>
          <p:cNvPr id="5367" name="Rectangle 247"/>
          <p:cNvSpPr>
            <a:spLocks noChangeArrowheads="1"/>
          </p:cNvSpPr>
          <p:nvPr/>
        </p:nvSpPr>
        <p:spPr bwMode="auto">
          <a:xfrm rot="18900000">
            <a:off x="7500938" y="5129213"/>
            <a:ext cx="2857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25,IX</a:t>
            </a:r>
          </a:p>
        </p:txBody>
      </p:sp>
      <p:sp>
        <p:nvSpPr>
          <p:cNvPr id="5368" name="Rectangle 248"/>
          <p:cNvSpPr>
            <a:spLocks noChangeArrowheads="1"/>
          </p:cNvSpPr>
          <p:nvPr/>
        </p:nvSpPr>
        <p:spPr bwMode="auto">
          <a:xfrm rot="18900000">
            <a:off x="7612063" y="5145088"/>
            <a:ext cx="341312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26,VIII</a:t>
            </a:r>
          </a:p>
        </p:txBody>
      </p:sp>
      <p:sp>
        <p:nvSpPr>
          <p:cNvPr id="5369" name="Rectangle 249"/>
          <p:cNvSpPr>
            <a:spLocks noChangeArrowheads="1"/>
          </p:cNvSpPr>
          <p:nvPr/>
        </p:nvSpPr>
        <p:spPr bwMode="auto">
          <a:xfrm rot="18900000">
            <a:off x="7804150" y="5129213"/>
            <a:ext cx="2857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23,XI</a:t>
            </a:r>
          </a:p>
        </p:txBody>
      </p:sp>
      <p:sp>
        <p:nvSpPr>
          <p:cNvPr id="5370" name="Rectangle 250"/>
          <p:cNvSpPr>
            <a:spLocks noChangeArrowheads="1"/>
          </p:cNvSpPr>
          <p:nvPr/>
        </p:nvSpPr>
        <p:spPr bwMode="auto">
          <a:xfrm rot="18900000">
            <a:off x="8007350" y="5089525"/>
            <a:ext cx="220663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19,I</a:t>
            </a:r>
          </a:p>
        </p:txBody>
      </p:sp>
      <p:sp>
        <p:nvSpPr>
          <p:cNvPr id="5371" name="Rectangle 251"/>
          <p:cNvSpPr>
            <a:spLocks noChangeArrowheads="1"/>
          </p:cNvSpPr>
          <p:nvPr/>
        </p:nvSpPr>
        <p:spPr bwMode="auto">
          <a:xfrm rot="18900000">
            <a:off x="8154988" y="5089525"/>
            <a:ext cx="220662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24,I</a:t>
            </a:r>
          </a:p>
        </p:txBody>
      </p:sp>
      <p:sp>
        <p:nvSpPr>
          <p:cNvPr id="5372" name="Rectangle 252"/>
          <p:cNvSpPr>
            <a:spLocks noChangeArrowheads="1"/>
          </p:cNvSpPr>
          <p:nvPr/>
        </p:nvSpPr>
        <p:spPr bwMode="auto">
          <a:xfrm rot="18900000">
            <a:off x="8297863" y="5092700"/>
            <a:ext cx="249237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/>
              <a:t>25,II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9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Por Grupo</a:t>
            </a:r>
          </a:p>
        </p:txBody>
      </p:sp>
      <p:sp>
        <p:nvSpPr>
          <p:cNvPr id="6170" name="Text Box 7"/>
          <p:cNvSpPr txBox="1">
            <a:spLocks noChangeArrowheads="1"/>
          </p:cNvSpPr>
          <p:nvPr/>
        </p:nvSpPr>
        <p:spPr bwMode="auto">
          <a:xfrm>
            <a:off x="395288" y="6092825"/>
            <a:ext cx="8229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Os registros do Grupo E (Empresa)) variam de E1 (mais grave) até E4</a:t>
            </a:r>
          </a:p>
        </p:txBody>
      </p:sp>
      <p:graphicFrame>
        <p:nvGraphicFramePr>
          <p:cNvPr id="6168" name="Object 24"/>
          <p:cNvGraphicFramePr>
            <a:graphicFrameLocks noChangeAspect="1"/>
          </p:cNvGraphicFramePr>
          <p:nvPr/>
        </p:nvGraphicFramePr>
        <p:xfrm>
          <a:off x="609600" y="685800"/>
          <a:ext cx="7974013" cy="5257800"/>
        </p:xfrm>
        <a:graphic>
          <a:graphicData uri="http://schemas.openxmlformats.org/presentationml/2006/ole">
            <p:oleObj spid="_x0000_s6168" name="Planilha" r:id="rId3" imgW="11800080" imgH="83300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29699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8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7216" name="Object 48"/>
          <p:cNvGraphicFramePr>
            <a:graphicFrameLocks noChangeAspect="1"/>
          </p:cNvGraphicFramePr>
          <p:nvPr/>
        </p:nvGraphicFramePr>
        <p:xfrm>
          <a:off x="1027113" y="836613"/>
          <a:ext cx="3240087" cy="4105275"/>
        </p:xfrm>
        <a:graphic>
          <a:graphicData uri="http://schemas.openxmlformats.org/presentationml/2006/ole">
            <p:oleObj spid="_x0000_s7216" name="Folha de Cálculo" r:id="rId3" imgW="5334045" imgH="5772060" progId="Excel.Sheet.8">
              <p:embed/>
            </p:oleObj>
          </a:graphicData>
        </a:graphic>
      </p:graphicFrame>
      <p:sp>
        <p:nvSpPr>
          <p:cNvPr id="7219" name="Text Box 7"/>
          <p:cNvSpPr txBox="1">
            <a:spLocks noChangeArrowheads="1"/>
          </p:cNvSpPr>
          <p:nvPr/>
        </p:nvSpPr>
        <p:spPr bwMode="auto">
          <a:xfrm>
            <a:off x="304800" y="6156325"/>
            <a:ext cx="8153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RTR-2 possui o total de 112 linhas. No Trimestre 63 linhas foram reclamadas, das quais  são 33 Intra-Região, 11 Inter-Região e 19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7217" name="Object 49"/>
          <p:cNvGraphicFramePr>
            <a:graphicFrameLocks noChangeAspect="1"/>
          </p:cNvGraphicFramePr>
          <p:nvPr/>
        </p:nvGraphicFramePr>
        <p:xfrm>
          <a:off x="4618038" y="836613"/>
          <a:ext cx="3611562" cy="4105275"/>
        </p:xfrm>
        <a:graphic>
          <a:graphicData uri="http://schemas.openxmlformats.org/presentationml/2006/ole">
            <p:oleObj spid="_x0000_s7217" name="Folha de Cálculo" r:id="rId4" imgW="5305411" imgH="6734070" progId="Excel.Sheet.8">
              <p:embed/>
            </p:oleObj>
          </a:graphicData>
        </a:graphic>
      </p:graphicFrame>
      <p:sp>
        <p:nvSpPr>
          <p:cNvPr id="7220" name="Text Box 7"/>
          <p:cNvSpPr txBox="1">
            <a:spLocks noChangeArrowheads="1"/>
          </p:cNvSpPr>
          <p:nvPr/>
        </p:nvSpPr>
        <p:spPr bwMode="auto">
          <a:xfrm>
            <a:off x="2771775" y="5084763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56,25%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68,75%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35,48%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57,57%</a:t>
            </a:r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09" name="Object 117"/>
          <p:cNvGraphicFramePr>
            <a:graphicFrameLocks noChangeAspect="1"/>
          </p:cNvGraphicFramePr>
          <p:nvPr/>
        </p:nvGraphicFramePr>
        <p:xfrm>
          <a:off x="1042988" y="762000"/>
          <a:ext cx="10518775" cy="5907088"/>
        </p:xfrm>
        <a:graphic>
          <a:graphicData uri="http://schemas.openxmlformats.org/presentationml/2006/ole">
            <p:oleObj spid="_x0000_s8309" name="Planilha" r:id="rId3" imgW="7000916" imgH="4238497" progId="Excel.Sheet.8">
              <p:embed/>
            </p:oleObj>
          </a:graphicData>
        </a:graphic>
      </p:graphicFrame>
      <p:sp>
        <p:nvSpPr>
          <p:cNvPr id="8314" name="Text Box 7"/>
          <p:cNvSpPr txBox="1">
            <a:spLocks noChangeArrowheads="1"/>
          </p:cNvSpPr>
          <p:nvPr/>
        </p:nvSpPr>
        <p:spPr bwMode="auto">
          <a:xfrm>
            <a:off x="539750" y="6021388"/>
            <a:ext cx="82804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141                               Registros recebidos por tipo: 24                                  Total de pontos: 648,25</a:t>
            </a:r>
          </a:p>
        </p:txBody>
      </p:sp>
      <p:graphicFrame>
        <p:nvGraphicFramePr>
          <p:cNvPr id="8310" name="Object 118"/>
          <p:cNvGraphicFramePr>
            <a:graphicFrameLocks noChangeAspect="1"/>
          </p:cNvGraphicFramePr>
          <p:nvPr/>
        </p:nvGraphicFramePr>
        <p:xfrm>
          <a:off x="250825" y="3357563"/>
          <a:ext cx="11333163" cy="2703512"/>
        </p:xfrm>
        <a:graphic>
          <a:graphicData uri="http://schemas.openxmlformats.org/presentationml/2006/ole">
            <p:oleObj spid="_x0000_s8310" name="Planilha" r:id="rId4" imgW="7000916" imgH="4238497" progId="Excel.Sheet.8">
              <p:embed/>
            </p:oleObj>
          </a:graphicData>
        </a:graphic>
      </p:graphicFrame>
      <p:graphicFrame>
        <p:nvGraphicFramePr>
          <p:cNvPr id="8311" name="Object 119"/>
          <p:cNvGraphicFramePr>
            <a:graphicFrameLocks noChangeAspect="1"/>
          </p:cNvGraphicFramePr>
          <p:nvPr/>
        </p:nvGraphicFramePr>
        <p:xfrm>
          <a:off x="250825" y="1995488"/>
          <a:ext cx="4968875" cy="2657475"/>
        </p:xfrm>
        <a:graphic>
          <a:graphicData uri="http://schemas.openxmlformats.org/presentationml/2006/ole">
            <p:oleObj spid="_x0000_s8311" name="Gráfico" r:id="rId5" imgW="4989960" imgH="3197520" progId="Excel.Sheet.8">
              <p:embed/>
            </p:oleObj>
          </a:graphicData>
        </a:graphic>
      </p:graphicFrame>
      <p:graphicFrame>
        <p:nvGraphicFramePr>
          <p:cNvPr id="8312" name="Object 120"/>
          <p:cNvGraphicFramePr>
            <a:graphicFrameLocks noChangeAspect="1"/>
          </p:cNvGraphicFramePr>
          <p:nvPr/>
        </p:nvGraphicFramePr>
        <p:xfrm>
          <a:off x="0" y="188913"/>
          <a:ext cx="11441113" cy="5856287"/>
        </p:xfrm>
        <a:graphic>
          <a:graphicData uri="http://schemas.openxmlformats.org/presentationml/2006/ole">
            <p:oleObj spid="_x0000_s8312" name="Planilha" r:id="rId6" imgW="7000916" imgH="4238497" progId="Excel.Sheet.8">
              <p:embed/>
            </p:oleObj>
          </a:graphicData>
        </a:graphic>
      </p:graphicFrame>
      <p:sp>
        <p:nvSpPr>
          <p:cNvPr id="8315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8313" name="Object 121"/>
          <p:cNvGraphicFramePr>
            <a:graphicFrameLocks noChangeAspect="1"/>
          </p:cNvGraphicFramePr>
          <p:nvPr/>
        </p:nvGraphicFramePr>
        <p:xfrm>
          <a:off x="434975" y="914400"/>
          <a:ext cx="8251825" cy="4876800"/>
        </p:xfrm>
        <a:graphic>
          <a:graphicData uri="http://schemas.openxmlformats.org/presentationml/2006/ole">
            <p:oleObj spid="_x0000_s8313" name="Planilha" r:id="rId7" imgW="11790000" imgH="55900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1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9240" name="Object 24"/>
          <p:cNvGraphicFramePr>
            <a:graphicFrameLocks noChangeAspect="1"/>
          </p:cNvGraphicFramePr>
          <p:nvPr/>
        </p:nvGraphicFramePr>
        <p:xfrm>
          <a:off x="609600" y="1066800"/>
          <a:ext cx="8001000" cy="5564188"/>
        </p:xfrm>
        <a:graphic>
          <a:graphicData uri="http://schemas.openxmlformats.org/presentationml/2006/ole">
            <p:oleObj spid="_x0000_s9240" name="Planilha" r:id="rId3" imgW="9870120" imgH="41601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6866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7" name="Text Box 3"/>
          <p:cNvSpPr txBox="1">
            <a:spLocks noChangeArrowheads="1"/>
          </p:cNvSpPr>
          <p:nvPr/>
        </p:nvSpPr>
        <p:spPr bwMode="auto">
          <a:xfrm>
            <a:off x="152400" y="234950"/>
            <a:ext cx="899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318" name="Text Box 7"/>
          <p:cNvSpPr txBox="1">
            <a:spLocks noChangeArrowheads="1"/>
          </p:cNvSpPr>
          <p:nvPr/>
        </p:nvSpPr>
        <p:spPr bwMode="auto">
          <a:xfrm>
            <a:off x="228600" y="6232525"/>
            <a:ext cx="89154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RTR-3 possui o total de 139 linhas. No Trimestre 60 linhas foram reclamadas, das quais  são 10 Intra-Região, 19 Inter-Região e 31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10314" name="Object 74"/>
          <p:cNvGraphicFramePr>
            <a:graphicFrameLocks noChangeAspect="1"/>
          </p:cNvGraphicFramePr>
          <p:nvPr/>
        </p:nvGraphicFramePr>
        <p:xfrm>
          <a:off x="107950" y="981075"/>
          <a:ext cx="2879725" cy="3663950"/>
        </p:xfrm>
        <a:graphic>
          <a:graphicData uri="http://schemas.openxmlformats.org/presentationml/2006/ole">
            <p:oleObj spid="_x0000_s10314" name="Folha de Cálculo" r:id="rId3" imgW="3533879" imgH="3895830" progId="Excel.Sheet.8">
              <p:embed/>
            </p:oleObj>
          </a:graphicData>
        </a:graphic>
      </p:graphicFrame>
      <p:graphicFrame>
        <p:nvGraphicFramePr>
          <p:cNvPr id="10315" name="Object 75"/>
          <p:cNvGraphicFramePr>
            <a:graphicFrameLocks noChangeAspect="1"/>
          </p:cNvGraphicFramePr>
          <p:nvPr/>
        </p:nvGraphicFramePr>
        <p:xfrm>
          <a:off x="3130550" y="981075"/>
          <a:ext cx="2881313" cy="3663950"/>
        </p:xfrm>
        <a:graphic>
          <a:graphicData uri="http://schemas.openxmlformats.org/presentationml/2006/ole">
            <p:oleObj spid="_x0000_s10315" name="Folha de Cálculo" r:id="rId4" imgW="4000399" imgH="3733830" progId="Excel.Sheet.8">
              <p:embed/>
            </p:oleObj>
          </a:graphicData>
        </a:graphic>
      </p:graphicFrame>
      <p:sp>
        <p:nvSpPr>
          <p:cNvPr id="10319" name="Text Box 8"/>
          <p:cNvSpPr txBox="1">
            <a:spLocks noChangeArrowheads="1"/>
          </p:cNvSpPr>
          <p:nvPr/>
        </p:nvSpPr>
        <p:spPr bwMode="auto">
          <a:xfrm>
            <a:off x="2124075" y="5300663"/>
            <a:ext cx="44196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43,16%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23,81%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45,24%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56,36%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0316" name="Object 76"/>
          <p:cNvGraphicFramePr>
            <a:graphicFrameLocks noChangeAspect="1"/>
          </p:cNvGraphicFramePr>
          <p:nvPr/>
        </p:nvGraphicFramePr>
        <p:xfrm>
          <a:off x="6084888" y="976313"/>
          <a:ext cx="2886075" cy="2071687"/>
        </p:xfrm>
        <a:graphic>
          <a:graphicData uri="http://schemas.openxmlformats.org/presentationml/2006/ole">
            <p:oleObj spid="_x0000_s10316" name="Folha de Cálculo" r:id="rId5" imgW="4124390" imgH="24764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0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291" name="Text Box 7"/>
          <p:cNvSpPr txBox="1">
            <a:spLocks noChangeArrowheads="1"/>
          </p:cNvSpPr>
          <p:nvPr/>
        </p:nvSpPr>
        <p:spPr bwMode="auto">
          <a:xfrm>
            <a:off x="539750" y="6124575"/>
            <a:ext cx="82089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168                                Registros recebidos por tipo: 35                                     Total de pontos: 653,17</a:t>
            </a:r>
          </a:p>
        </p:txBody>
      </p:sp>
      <p:graphicFrame>
        <p:nvGraphicFramePr>
          <p:cNvPr id="11289" name="Object 25"/>
          <p:cNvGraphicFramePr>
            <a:graphicFrameLocks noChangeAspect="1"/>
          </p:cNvGraphicFramePr>
          <p:nvPr/>
        </p:nvGraphicFramePr>
        <p:xfrm>
          <a:off x="533400" y="990600"/>
          <a:ext cx="8229600" cy="4867275"/>
        </p:xfrm>
        <a:graphic>
          <a:graphicData uri="http://schemas.openxmlformats.org/presentationml/2006/ole">
            <p:oleObj spid="_x0000_s11289" name="Planilha" r:id="rId3" imgW="11800080" imgH="58298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3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2312" name="Object 24"/>
          <p:cNvGraphicFramePr>
            <a:graphicFrameLocks noChangeAspect="1"/>
          </p:cNvGraphicFramePr>
          <p:nvPr/>
        </p:nvGraphicFramePr>
        <p:xfrm>
          <a:off x="642938" y="1295400"/>
          <a:ext cx="8018462" cy="5084763"/>
        </p:xfrm>
        <a:graphic>
          <a:graphicData uri="http://schemas.openxmlformats.org/presentationml/2006/ole">
            <p:oleObj spid="_x0000_s12312" name="Planilha" r:id="rId3" imgW="11800080" imgH="56700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44034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2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63" name="Text Box 7"/>
          <p:cNvSpPr txBox="1">
            <a:spLocks noChangeArrowheads="1"/>
          </p:cNvSpPr>
          <p:nvPr/>
        </p:nvSpPr>
        <p:spPr bwMode="auto">
          <a:xfrm>
            <a:off x="152400" y="6308725"/>
            <a:ext cx="899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A RTR-4 possui o total de 135 linhas. No Trimestre 67  linhas foram reclamadas, das quais  são 22 Intra-Região, 20 Inter-Região e 25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13360" name="Object 48"/>
          <p:cNvGraphicFramePr>
            <a:graphicFrameLocks noChangeAspect="1"/>
          </p:cNvGraphicFramePr>
          <p:nvPr/>
        </p:nvGraphicFramePr>
        <p:xfrm>
          <a:off x="820738" y="685800"/>
          <a:ext cx="3522662" cy="4537075"/>
        </p:xfrm>
        <a:graphic>
          <a:graphicData uri="http://schemas.openxmlformats.org/presentationml/2006/ole">
            <p:oleObj spid="_x0000_s13360" name="Worksheet" r:id="rId3" imgW="5162550" imgH="6162675" progId="Excel.Sheet.8">
              <p:embed/>
            </p:oleObj>
          </a:graphicData>
        </a:graphic>
      </p:graphicFrame>
      <p:graphicFrame>
        <p:nvGraphicFramePr>
          <p:cNvPr id="13361" name="Object 49"/>
          <p:cNvGraphicFramePr>
            <a:graphicFrameLocks noChangeAspect="1"/>
          </p:cNvGraphicFramePr>
          <p:nvPr/>
        </p:nvGraphicFramePr>
        <p:xfrm>
          <a:off x="4700588" y="736600"/>
          <a:ext cx="3529012" cy="3530600"/>
        </p:xfrm>
        <a:graphic>
          <a:graphicData uri="http://schemas.openxmlformats.org/presentationml/2006/ole">
            <p:oleObj spid="_x0000_s13361" name="Folha de Cálculo" r:id="rId4" imgW="4752989" imgH="5029290" progId="Excel.Sheet.8">
              <p:embed/>
            </p:oleObj>
          </a:graphicData>
        </a:graphic>
      </p:graphicFrame>
      <p:sp>
        <p:nvSpPr>
          <p:cNvPr id="13364" name="Text Box 7"/>
          <p:cNvSpPr txBox="1">
            <a:spLocks noChangeArrowheads="1"/>
          </p:cNvSpPr>
          <p:nvPr/>
        </p:nvSpPr>
        <p:spPr bwMode="auto">
          <a:xfrm>
            <a:off x="2133600" y="5410200"/>
            <a:ext cx="4191000" cy="96361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49,63%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</a:t>
            </a:r>
            <a:r>
              <a:rPr lang="pt-BR">
                <a:solidFill>
                  <a:schemeClr val="tx1"/>
                </a:solidFill>
              </a:rPr>
              <a:t>48,89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Inter-Região: 43,48%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56,82%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1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4362" name="Text Box 7"/>
          <p:cNvSpPr txBox="1">
            <a:spLocks noChangeArrowheads="1"/>
          </p:cNvSpPr>
          <p:nvPr/>
        </p:nvSpPr>
        <p:spPr bwMode="auto">
          <a:xfrm>
            <a:off x="455613" y="5715000"/>
            <a:ext cx="84597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  Total de registros recebidos: 181                                Registros recebidos por tipo: 28                                 Total de pontos: </a:t>
            </a:r>
            <a:r>
              <a:rPr lang="pt-BR">
                <a:solidFill>
                  <a:srgbClr val="336699"/>
                </a:solidFill>
              </a:rPr>
              <a:t>849,59</a:t>
            </a: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4360" name="Object 24"/>
          <p:cNvGraphicFramePr>
            <a:graphicFrameLocks noChangeAspect="1"/>
          </p:cNvGraphicFramePr>
          <p:nvPr/>
        </p:nvGraphicFramePr>
        <p:xfrm>
          <a:off x="555625" y="914400"/>
          <a:ext cx="8816975" cy="4965700"/>
        </p:xfrm>
        <a:graphic>
          <a:graphicData uri="http://schemas.openxmlformats.org/presentationml/2006/ole">
            <p:oleObj spid="_x0000_s14360" name="Planilha" r:id="rId3" imgW="11800080" imgH="53701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 Box 3"/>
          <p:cNvSpPr txBox="1">
            <a:spLocks noChangeArrowheads="1"/>
          </p:cNvSpPr>
          <p:nvPr/>
        </p:nvSpPr>
        <p:spPr bwMode="auto">
          <a:xfrm>
            <a:off x="457200" y="33337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5384" name="Object 24"/>
          <p:cNvGraphicFramePr>
            <a:graphicFrameLocks noChangeAspect="1"/>
          </p:cNvGraphicFramePr>
          <p:nvPr/>
        </p:nvGraphicFramePr>
        <p:xfrm>
          <a:off x="484188" y="1219200"/>
          <a:ext cx="8202612" cy="5240338"/>
        </p:xfrm>
        <a:graphic>
          <a:graphicData uri="http://schemas.openxmlformats.org/presentationml/2006/ole">
            <p:oleObj spid="_x0000_s15384" name="Planilha" r:id="rId3" imgW="11800080" imgH="53701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51202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2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6433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RTR-5 possui o total de 138 linhas. No Trimestre 76 linhas foram reclamadas, das quais são 34 Intra-Região, 12 Inter-Região, 29 da Região Centro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e 01 BRT-Transoeste.</a:t>
            </a:r>
          </a:p>
        </p:txBody>
      </p:sp>
      <p:graphicFrame>
        <p:nvGraphicFramePr>
          <p:cNvPr id="16430" name="Object 46"/>
          <p:cNvGraphicFramePr>
            <a:graphicFrameLocks noChangeAspect="1"/>
          </p:cNvGraphicFramePr>
          <p:nvPr/>
        </p:nvGraphicFramePr>
        <p:xfrm>
          <a:off x="1065213" y="552450"/>
          <a:ext cx="3582987" cy="4605338"/>
        </p:xfrm>
        <a:graphic>
          <a:graphicData uri="http://schemas.openxmlformats.org/presentationml/2006/ole">
            <p:oleObj spid="_x0000_s16430" name="Folha de Cálculo" r:id="rId3" imgW="5267322" imgH="6572340" progId="Excel.Sheet.8">
              <p:embed/>
            </p:oleObj>
          </a:graphicData>
        </a:graphic>
      </p:graphicFrame>
      <p:graphicFrame>
        <p:nvGraphicFramePr>
          <p:cNvPr id="16431" name="Object 47"/>
          <p:cNvGraphicFramePr>
            <a:graphicFrameLocks noChangeAspect="1"/>
          </p:cNvGraphicFramePr>
          <p:nvPr/>
        </p:nvGraphicFramePr>
        <p:xfrm>
          <a:off x="5748338" y="593725"/>
          <a:ext cx="2481262" cy="4564063"/>
        </p:xfrm>
        <a:graphic>
          <a:graphicData uri="http://schemas.openxmlformats.org/presentationml/2006/ole">
            <p:oleObj spid="_x0000_s16431" name="Folha de Cálculo" r:id="rId4" imgW="3628966" imgH="6524550" progId="Excel.Sheet.8">
              <p:embed/>
            </p:oleObj>
          </a:graphicData>
        </a:graphic>
      </p:graphicFrame>
      <p:sp>
        <p:nvSpPr>
          <p:cNvPr id="16434" name="Text Box 7"/>
          <p:cNvSpPr txBox="1">
            <a:spLocks noChangeArrowheads="1"/>
          </p:cNvSpPr>
          <p:nvPr/>
        </p:nvSpPr>
        <p:spPr bwMode="auto">
          <a:xfrm>
            <a:off x="2667000" y="5334000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55,07%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41,46%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57,14%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82,86%</a:t>
            </a:r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3" name="Text Box 7"/>
          <p:cNvSpPr txBox="1">
            <a:spLocks noChangeArrowheads="1"/>
          </p:cNvSpPr>
          <p:nvPr/>
        </p:nvSpPr>
        <p:spPr bwMode="auto">
          <a:xfrm>
            <a:off x="0" y="5851525"/>
            <a:ext cx="9144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Total de registros recebidos: 299                                     Registros recebidos por tipo: 36                                       Total de pontos: 1249,55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	</a:t>
            </a:r>
          </a:p>
        </p:txBody>
      </p:sp>
      <p:sp>
        <p:nvSpPr>
          <p:cNvPr id="17434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7432" name="Object 24"/>
          <p:cNvGraphicFramePr>
            <a:graphicFrameLocks noChangeAspect="1"/>
          </p:cNvGraphicFramePr>
          <p:nvPr/>
        </p:nvGraphicFramePr>
        <p:xfrm>
          <a:off x="609600" y="914400"/>
          <a:ext cx="8067675" cy="4646613"/>
        </p:xfrm>
        <a:graphic>
          <a:graphicData uri="http://schemas.openxmlformats.org/presentationml/2006/ole">
            <p:oleObj spid="_x0000_s17432" name="Planilha" r:id="rId3" imgW="11790000" imgH="52300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6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8455" name="Object 23"/>
          <p:cNvGraphicFramePr>
            <a:graphicFrameLocks noChangeAspect="1"/>
          </p:cNvGraphicFramePr>
          <p:nvPr/>
        </p:nvGraphicFramePr>
        <p:xfrm>
          <a:off x="381000" y="1143000"/>
          <a:ext cx="8229600" cy="4953000"/>
        </p:xfrm>
        <a:graphic>
          <a:graphicData uri="http://schemas.openxmlformats.org/presentationml/2006/ole">
            <p:oleObj spid="_x0000_s18455" name="Planilha" r:id="rId3" imgW="11800080" imgH="5040000" progId="Excel.Shee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48497</TotalTime>
  <Words>606</Words>
  <Application>Microsoft Office PowerPoint</Application>
  <PresentationFormat>Apresentação na tela (4:3)</PresentationFormat>
  <Paragraphs>180</Paragraphs>
  <Slides>23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5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Estrutura padrão</vt:lpstr>
      <vt:lpstr>Folha de Cálculo</vt:lpstr>
      <vt:lpstr>Planilha do Microsoft Office Excel 97-2003</vt:lpstr>
      <vt:lpstr>Planilha</vt:lpstr>
      <vt:lpstr>Gráfico</vt:lpstr>
      <vt:lpstr>Worksheet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2377</cp:revision>
  <dcterms:created xsi:type="dcterms:W3CDTF">2009-11-26T17:11:22Z</dcterms:created>
  <dcterms:modified xsi:type="dcterms:W3CDTF">2014-04-09T19:50:54Z</dcterms:modified>
</cp:coreProperties>
</file>