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99" r:id="rId3"/>
    <p:sldId id="317" r:id="rId4"/>
    <p:sldId id="584" r:id="rId5"/>
    <p:sldId id="454" r:id="rId6"/>
    <p:sldId id="551" r:id="rId7"/>
    <p:sldId id="581" r:id="rId8"/>
    <p:sldId id="340" r:id="rId9"/>
    <p:sldId id="315" r:id="rId10"/>
    <p:sldId id="476" r:id="rId11"/>
    <p:sldId id="459" r:id="rId12"/>
    <p:sldId id="342" r:id="rId13"/>
    <p:sldId id="354" r:id="rId14"/>
    <p:sldId id="358" r:id="rId15"/>
    <p:sldId id="577" r:id="rId16"/>
    <p:sldId id="344" r:id="rId17"/>
    <p:sldId id="323" r:id="rId18"/>
    <p:sldId id="561" r:id="rId19"/>
    <p:sldId id="582" r:id="rId20"/>
    <p:sldId id="346" r:id="rId21"/>
    <p:sldId id="327" r:id="rId22"/>
    <p:sldId id="535" r:id="rId23"/>
    <p:sldId id="536" r:id="rId24"/>
  </p:sldIdLst>
  <p:sldSz cx="9144000" cy="6858000" type="screen4x3"/>
  <p:notesSz cx="6662738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FF99"/>
    <a:srgbClr val="FFFFFF"/>
    <a:srgbClr val="CCECFF"/>
    <a:srgbClr val="CCFFFF"/>
    <a:srgbClr val="DDDDDD"/>
    <a:srgbClr val="FF0000"/>
    <a:srgbClr val="33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9676" autoAdjust="0"/>
  </p:normalViewPr>
  <p:slideViewPr>
    <p:cSldViewPr>
      <p:cViewPr>
        <p:scale>
          <a:sx n="100" d="100"/>
          <a:sy n="100" d="100"/>
        </p:scale>
        <p:origin x="-1110" y="198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F98AA9A-C9CD-401E-9F68-448D3134D38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18B77091-21B6-4280-A0E4-840BF6576876}" type="datetimeFigureOut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6758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8125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5D353873-879B-4BA9-8DCD-B07E7777D17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ADC61-2629-4CEF-A551-BAB5E2C4BF79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58B7C-EC4E-4686-A4AC-89491CCA5D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3051B-4E46-477B-B491-3B8AE5DD57E4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F37F-F450-4787-BA69-D4AB281C297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17306-AC30-4069-BC31-4868AE1F0764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B455B-D468-4653-BFE8-EB890710E51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1B179-8230-46D0-A3F5-D6B33456B5DD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BC375-94B8-466D-BDBA-1B065D1ED65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D569B-416C-4028-8471-FB2423F1940A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1BE5F-9488-44D9-9B5D-A4537EA4680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A4AC2-EEAB-4F5A-96C3-333137A001D6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0F75D-7EAE-4430-9CF1-AC26DE9C636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6E875-7E40-40CD-B89D-B2C1A2727412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5D2D1-4AF1-4477-9805-789EAD0540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7221C-503C-44EC-BAA9-A4F7F5311CE0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8FBC2-CE02-4D43-9CC5-0D6CB90BD3E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F3A86-7959-46A6-AF65-2EC01EC3E015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F2CDB-B72A-42CC-87AC-843FCF92EBB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0A028-F10A-494A-8DDF-7D516316C30C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FA9D6-C3A7-4119-8323-DBFAEE917FF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EEABB-84A8-4D66-BC30-D99CBFB2AC01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D13A1-69F4-4D4F-A480-8E4CF51B829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C3EF7-07AD-43B6-B30B-08CCFE92A2ED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8145F-501E-43A6-87CF-640EEF86280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6391CBC4-3D6B-4B0A-9CB3-D7F6D7F5950E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02B9D03D-1BF8-4C4B-99DC-7AD67619CF9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Planilha_do_Microsoft_Office_Excel_97-20033.xls"/><Relationship Id="rId4" Type="http://schemas.openxmlformats.org/officeDocument/2006/relationships/oleObject" Target="../embeddings/Planilha_do_Microsoft_Office_Excel_97-20032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Planilha_do_Microsoft_Office_Excel_97-20036.xls"/><Relationship Id="rId4" Type="http://schemas.openxmlformats.org/officeDocument/2006/relationships/oleObject" Target="../embeddings/Planilha_do_Microsoft_Office_Excel_97-20035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Planilha_do_Microsoft_Office_Excel_97-20039.xls"/><Relationship Id="rId4" Type="http://schemas.openxmlformats.org/officeDocument/2006/relationships/oleObject" Target="../embeddings/Planilha_do_Microsoft_Office_Excel_97-20038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Planilha_do_Microsoft_Office_Excel_97-200313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4.xls"/><Relationship Id="rId7" Type="http://schemas.openxmlformats.org/officeDocument/2006/relationships/oleObject" Target="../embeddings/Planilha_do_Microsoft_Office_Excel_97-20031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Planilha_do_Microsoft_Office_Excel_97-200317.xls"/><Relationship Id="rId5" Type="http://schemas.openxmlformats.org/officeDocument/2006/relationships/oleObject" Target="../embeddings/Planilha_do_Microsoft_Office_Excel_97-200316.xls"/><Relationship Id="rId4" Type="http://schemas.openxmlformats.org/officeDocument/2006/relationships/oleObject" Target="../embeddings/Planilha_do_Microsoft_Office_Excel_97-200315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Planilha_do_Microsoft_Office_Excel_97-200321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Planilha_do_Microsoft_Office_Excel_97-200325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Planilha_do_Microsoft_Office_Excel_97-200329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4" descr="TRANSPORTES_extendido_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440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6" name="Text Box 11"/>
          <p:cNvSpPr txBox="1">
            <a:spLocks noChangeArrowheads="1"/>
          </p:cNvSpPr>
          <p:nvPr/>
        </p:nvSpPr>
        <p:spPr bwMode="auto">
          <a:xfrm>
            <a:off x="2057400" y="3810000"/>
            <a:ext cx="50292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12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85750" y="2781300"/>
            <a:ext cx="8534400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LINHAS  MAIS RECLAMADAS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Ranking Negativo para Fiscalização Direcionada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Conservação - Frota</a:t>
            </a:r>
          </a:p>
          <a:p>
            <a:pPr algn="ctr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ANO IV – Nº 10</a:t>
            </a:r>
          </a:p>
        </p:txBody>
      </p:sp>
      <p:pic>
        <p:nvPicPr>
          <p:cNvPr id="72708" name="Picture 10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5562600"/>
            <a:ext cx="2133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9" name="Picture 10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057400"/>
            <a:ext cx="213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0" name="Picture 10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2133600"/>
            <a:ext cx="21336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1" name="Picture 104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5715000"/>
            <a:ext cx="22098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2" name="Rectangle 9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mtClean="0"/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036" name="Text Box 32"/>
          <p:cNvSpPr txBox="1">
            <a:spLocks noChangeArrowheads="1"/>
          </p:cNvSpPr>
          <p:nvPr/>
        </p:nvSpPr>
        <p:spPr bwMode="auto">
          <a:xfrm>
            <a:off x="228600" y="6400800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1026" name="Object 22"/>
          <p:cNvGraphicFramePr>
            <a:graphicFrameLocks noChangeAspect="1"/>
          </p:cNvGraphicFramePr>
          <p:nvPr/>
        </p:nvGraphicFramePr>
        <p:xfrm>
          <a:off x="107950" y="836613"/>
          <a:ext cx="3009900" cy="3895725"/>
        </p:xfrm>
        <a:graphic>
          <a:graphicData uri="http://schemas.openxmlformats.org/presentationml/2006/ole">
            <p:oleObj spid="_x0000_s1026" name="Planilha" r:id="rId3" imgW="5276941" imgH="7067460" progId="Excel.Sheet.8">
              <p:embed/>
            </p:oleObj>
          </a:graphicData>
        </a:graphic>
      </p:graphicFrame>
      <p:sp>
        <p:nvSpPr>
          <p:cNvPr id="1037" name="Text Box 1031"/>
          <p:cNvSpPr txBox="1">
            <a:spLocks noChangeArrowheads="1"/>
          </p:cNvSpPr>
          <p:nvPr/>
        </p:nvSpPr>
        <p:spPr bwMode="auto">
          <a:xfrm>
            <a:off x="2700338" y="5445125"/>
            <a:ext cx="3624262" cy="938213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A Classificação Final apresenta o resultado da aplicação da metodologia nos meses de agosto, setembro e outubro de 2013. 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A média de pontos entre as linhas é de </a:t>
            </a:r>
            <a:r>
              <a:rPr lang="pt-BR" sz="1000" b="1">
                <a:solidFill>
                  <a:schemeClr val="tx1"/>
                </a:solidFill>
                <a:latin typeface="Tahoma" pitchFamily="34" charset="0"/>
              </a:rPr>
              <a:t>11,05%</a:t>
            </a: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e a tolerância é de</a:t>
            </a:r>
            <a:r>
              <a:rPr lang="pt-BR" sz="1000" b="1">
                <a:solidFill>
                  <a:schemeClr val="tx1"/>
                </a:solidFill>
                <a:latin typeface="Tahoma" pitchFamily="34" charset="0"/>
              </a:rPr>
              <a:t> 12,16%</a:t>
            </a:r>
            <a:endParaRPr lang="pt-BR" sz="2400" b="1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1027" name="Object 1025"/>
          <p:cNvGraphicFramePr>
            <a:graphicFrameLocks noChangeAspect="1"/>
          </p:cNvGraphicFramePr>
          <p:nvPr/>
        </p:nvGraphicFramePr>
        <p:xfrm>
          <a:off x="3203575" y="836613"/>
          <a:ext cx="2879725" cy="3889375"/>
        </p:xfrm>
        <a:graphic>
          <a:graphicData uri="http://schemas.openxmlformats.org/presentationml/2006/ole">
            <p:oleObj spid="_x0000_s1027" name="Planilha" r:id="rId4" imgW="5305310" imgH="5534115" progId="Excel.Sheet.8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6156325" y="836613"/>
          <a:ext cx="2876550" cy="1743075"/>
        </p:xfrm>
        <a:graphic>
          <a:graphicData uri="http://schemas.openxmlformats.org/presentationml/2006/ole">
            <p:oleObj spid="_x0000_s1033" name="Planilha" r:id="rId5" imgW="5305310" imgH="248602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2054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2050" name="Object 22"/>
          <p:cNvGraphicFramePr>
            <a:graphicFrameLocks noChangeAspect="1"/>
          </p:cNvGraphicFramePr>
          <p:nvPr/>
        </p:nvGraphicFramePr>
        <p:xfrm>
          <a:off x="323850" y="1052513"/>
          <a:ext cx="1368425" cy="4592637"/>
        </p:xfrm>
        <a:graphic>
          <a:graphicData uri="http://schemas.openxmlformats.org/presentationml/2006/ole">
            <p:oleObj spid="_x0000_s2050" name="Planilha" r:id="rId3" imgW="1762132" imgH="5152935" progId="Excel.Sheet.8">
              <p:embed/>
            </p:oleObj>
          </a:graphicData>
        </a:graphic>
      </p:graphicFrame>
      <p:graphicFrame>
        <p:nvGraphicFramePr>
          <p:cNvPr id="2051" name="Object 1025"/>
          <p:cNvGraphicFramePr>
            <a:graphicFrameLocks noChangeAspect="1"/>
          </p:cNvGraphicFramePr>
          <p:nvPr/>
        </p:nvGraphicFramePr>
        <p:xfrm>
          <a:off x="3276600" y="1052513"/>
          <a:ext cx="1366838" cy="4608512"/>
        </p:xfrm>
        <a:graphic>
          <a:graphicData uri="http://schemas.openxmlformats.org/presentationml/2006/ole">
            <p:oleObj spid="_x0000_s2051" name="Planilha" r:id="rId4" imgW="1762132" imgH="5152935" progId="Excel.Sheet.8">
              <p:embed/>
            </p:oleObj>
          </a:graphicData>
        </a:graphic>
      </p:graphicFrame>
      <p:graphicFrame>
        <p:nvGraphicFramePr>
          <p:cNvPr id="2052" name="Object 1026"/>
          <p:cNvGraphicFramePr>
            <a:graphicFrameLocks noChangeAspect="1"/>
          </p:cNvGraphicFramePr>
          <p:nvPr/>
        </p:nvGraphicFramePr>
        <p:xfrm>
          <a:off x="6588125" y="1052513"/>
          <a:ext cx="1295400" cy="4608512"/>
        </p:xfrm>
        <a:graphic>
          <a:graphicData uri="http://schemas.openxmlformats.org/presentationml/2006/ole">
            <p:oleObj spid="_x0000_s2052" name="Planilha" r:id="rId5" imgW="1762132" imgH="515293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4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39945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39941" name="Object 1027"/>
          <p:cNvGraphicFramePr>
            <a:graphicFrameLocks noChangeAspect="1"/>
          </p:cNvGraphicFramePr>
          <p:nvPr/>
        </p:nvGraphicFramePr>
        <p:xfrm>
          <a:off x="827088" y="981075"/>
          <a:ext cx="1366837" cy="4594225"/>
        </p:xfrm>
        <a:graphic>
          <a:graphicData uri="http://schemas.openxmlformats.org/presentationml/2006/ole">
            <p:oleObj spid="_x0000_s39941" name="Planilha" r:id="rId3" imgW="1762132" imgH="5152935" progId="Excel.Sheet.8">
              <p:embed/>
            </p:oleObj>
          </a:graphicData>
        </a:graphic>
      </p:graphicFrame>
      <p:graphicFrame>
        <p:nvGraphicFramePr>
          <p:cNvPr id="39942" name="Object 1028"/>
          <p:cNvGraphicFramePr>
            <a:graphicFrameLocks noChangeAspect="1"/>
          </p:cNvGraphicFramePr>
          <p:nvPr/>
        </p:nvGraphicFramePr>
        <p:xfrm>
          <a:off x="3995738" y="981075"/>
          <a:ext cx="1368425" cy="4592638"/>
        </p:xfrm>
        <a:graphic>
          <a:graphicData uri="http://schemas.openxmlformats.org/presentationml/2006/ole">
            <p:oleObj spid="_x0000_s39942" name="Planilha" r:id="rId4" imgW="1762132" imgH="5152935" progId="Excel.Sheet.8">
              <p:embed/>
            </p:oleObj>
          </a:graphicData>
        </a:graphic>
      </p:graphicFrame>
      <p:graphicFrame>
        <p:nvGraphicFramePr>
          <p:cNvPr id="39943" name="Object 1029"/>
          <p:cNvGraphicFramePr>
            <a:graphicFrameLocks noChangeAspect="1"/>
          </p:cNvGraphicFramePr>
          <p:nvPr/>
        </p:nvGraphicFramePr>
        <p:xfrm>
          <a:off x="6875463" y="981075"/>
          <a:ext cx="1250950" cy="4679950"/>
        </p:xfrm>
        <a:graphic>
          <a:graphicData uri="http://schemas.openxmlformats.org/presentationml/2006/ole">
            <p:oleObj spid="_x0000_s39943" name="Worksheet" r:id="rId5" imgW="2162175" imgH="878205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336699"/>
                </a:solidFill>
                <a:latin typeface="Tahoma" pitchFamily="34" charset="0"/>
              </a:rPr>
              <a:t>Resumo das Dez Linhas mais Reclamadas                           Conservação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      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3074" name="Object 22"/>
          <p:cNvGraphicFramePr>
            <a:graphicFrameLocks noChangeAspect="1"/>
          </p:cNvGraphicFramePr>
          <p:nvPr/>
        </p:nvGraphicFramePr>
        <p:xfrm>
          <a:off x="939800" y="1560513"/>
          <a:ext cx="7402513" cy="3492500"/>
        </p:xfrm>
        <a:graphic>
          <a:graphicData uri="http://schemas.openxmlformats.org/presentationml/2006/ole">
            <p:oleObj spid="_x0000_s3074" name="Worksheet" r:id="rId3" imgW="6515100" imgH="2076450" progId="Excel.Sheet.8">
              <p:embed/>
            </p:oleObj>
          </a:graphicData>
        </a:graphic>
      </p:graphicFrame>
      <p:sp>
        <p:nvSpPr>
          <p:cNvPr id="3076" name="Text Box 7"/>
          <p:cNvSpPr txBox="1">
            <a:spLocks noChangeArrowheads="1"/>
          </p:cNvSpPr>
          <p:nvPr/>
        </p:nvSpPr>
        <p:spPr bwMode="auto">
          <a:xfrm>
            <a:off x="395288" y="5949950"/>
            <a:ext cx="84391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</a:t>
            </a:r>
            <a:r>
              <a:rPr lang="pt-BR">
                <a:solidFill>
                  <a:srgbClr val="336699"/>
                </a:solidFill>
              </a:rPr>
              <a:t>Dados relativos ao Trimestre agosto, setembro e outubro de 2013</a:t>
            </a:r>
            <a:endParaRPr lang="pt-BR" sz="900">
              <a:solidFill>
                <a:srgbClr val="336699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  Por Tipo</a:t>
            </a:r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647700" y="5805488"/>
            <a:ext cx="83883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Total de registros recebidos: 638                                 Registros recebidos por tipo: 48                                  Total de pontos: 2852,04</a:t>
            </a:r>
          </a:p>
          <a:p>
            <a:pPr>
              <a:spcBef>
                <a:spcPct val="50000"/>
              </a:spcBef>
            </a:pPr>
            <a:endParaRPr lang="pt-BR" sz="900">
              <a:solidFill>
                <a:srgbClr val="003366"/>
              </a:solidFill>
              <a:latin typeface="Tahoma" pitchFamily="34" charset="0"/>
            </a:endParaRPr>
          </a:p>
        </p:txBody>
      </p:sp>
      <p:grpSp>
        <p:nvGrpSpPr>
          <p:cNvPr id="4301" name="Group 205"/>
          <p:cNvGrpSpPr>
            <a:grpSpLocks/>
          </p:cNvGrpSpPr>
          <p:nvPr/>
        </p:nvGrpSpPr>
        <p:grpSpPr bwMode="auto">
          <a:xfrm>
            <a:off x="515938" y="1014413"/>
            <a:ext cx="8089900" cy="4376737"/>
            <a:chOff x="325" y="639"/>
            <a:chExt cx="5096" cy="2757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440" y="670"/>
              <a:ext cx="4980" cy="2531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440" y="670"/>
              <a:ext cx="4980" cy="2531"/>
            </a:xfrm>
            <a:prstGeom prst="rect">
              <a:avLst/>
            </a:prstGeom>
            <a:noFill/>
            <a:ln w="635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472" y="1050"/>
              <a:ext cx="40" cy="2151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574" y="1484"/>
              <a:ext cx="45" cy="1717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681" y="1645"/>
              <a:ext cx="40" cy="1556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783" y="2190"/>
              <a:ext cx="41" cy="1011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886" y="2298"/>
              <a:ext cx="40" cy="903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988" y="2678"/>
              <a:ext cx="45" cy="523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auto">
            <a:xfrm>
              <a:off x="1095" y="2910"/>
              <a:ext cx="40" cy="291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10" name="Rectangle 14"/>
            <p:cNvSpPr>
              <a:spLocks noChangeArrowheads="1"/>
            </p:cNvSpPr>
            <p:nvPr/>
          </p:nvSpPr>
          <p:spPr bwMode="auto">
            <a:xfrm>
              <a:off x="1198" y="2928"/>
              <a:ext cx="40" cy="273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11" name="Rectangle 15"/>
            <p:cNvSpPr>
              <a:spLocks noChangeArrowheads="1"/>
            </p:cNvSpPr>
            <p:nvPr/>
          </p:nvSpPr>
          <p:spPr bwMode="auto">
            <a:xfrm>
              <a:off x="1300" y="2964"/>
              <a:ext cx="45" cy="237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12" name="Rectangle 16"/>
            <p:cNvSpPr>
              <a:spLocks noChangeArrowheads="1"/>
            </p:cNvSpPr>
            <p:nvPr/>
          </p:nvSpPr>
          <p:spPr bwMode="auto">
            <a:xfrm>
              <a:off x="1407" y="2964"/>
              <a:ext cx="40" cy="237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13" name="Rectangle 17"/>
            <p:cNvSpPr>
              <a:spLocks noChangeArrowheads="1"/>
            </p:cNvSpPr>
            <p:nvPr/>
          </p:nvSpPr>
          <p:spPr bwMode="auto">
            <a:xfrm>
              <a:off x="1509" y="2982"/>
              <a:ext cx="41" cy="219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14" name="Rectangle 18"/>
            <p:cNvSpPr>
              <a:spLocks noChangeArrowheads="1"/>
            </p:cNvSpPr>
            <p:nvPr/>
          </p:nvSpPr>
          <p:spPr bwMode="auto">
            <a:xfrm>
              <a:off x="1612" y="2982"/>
              <a:ext cx="44" cy="219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15" name="Rectangle 19"/>
            <p:cNvSpPr>
              <a:spLocks noChangeArrowheads="1"/>
            </p:cNvSpPr>
            <p:nvPr/>
          </p:nvSpPr>
          <p:spPr bwMode="auto">
            <a:xfrm>
              <a:off x="1719" y="3040"/>
              <a:ext cx="40" cy="161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16" name="Rectangle 20"/>
            <p:cNvSpPr>
              <a:spLocks noChangeArrowheads="1"/>
            </p:cNvSpPr>
            <p:nvPr/>
          </p:nvSpPr>
          <p:spPr bwMode="auto">
            <a:xfrm>
              <a:off x="1821" y="3076"/>
              <a:ext cx="40" cy="125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17" name="Rectangle 21"/>
            <p:cNvSpPr>
              <a:spLocks noChangeArrowheads="1"/>
            </p:cNvSpPr>
            <p:nvPr/>
          </p:nvSpPr>
          <p:spPr bwMode="auto">
            <a:xfrm>
              <a:off x="1924" y="3076"/>
              <a:ext cx="40" cy="125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18" name="Rectangle 22"/>
            <p:cNvSpPr>
              <a:spLocks noChangeArrowheads="1"/>
            </p:cNvSpPr>
            <p:nvPr/>
          </p:nvSpPr>
          <p:spPr bwMode="auto">
            <a:xfrm>
              <a:off x="2026" y="3076"/>
              <a:ext cx="45" cy="125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19" name="Rectangle 23"/>
            <p:cNvSpPr>
              <a:spLocks noChangeArrowheads="1"/>
            </p:cNvSpPr>
            <p:nvPr/>
          </p:nvSpPr>
          <p:spPr bwMode="auto">
            <a:xfrm>
              <a:off x="2133" y="3076"/>
              <a:ext cx="40" cy="125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20" name="Rectangle 24"/>
            <p:cNvSpPr>
              <a:spLocks noChangeArrowheads="1"/>
            </p:cNvSpPr>
            <p:nvPr/>
          </p:nvSpPr>
          <p:spPr bwMode="auto">
            <a:xfrm>
              <a:off x="2235" y="3094"/>
              <a:ext cx="41" cy="107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21" name="Rectangle 25"/>
            <p:cNvSpPr>
              <a:spLocks noChangeArrowheads="1"/>
            </p:cNvSpPr>
            <p:nvPr/>
          </p:nvSpPr>
          <p:spPr bwMode="auto">
            <a:xfrm>
              <a:off x="2338" y="3112"/>
              <a:ext cx="44" cy="89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22" name="Rectangle 26"/>
            <p:cNvSpPr>
              <a:spLocks noChangeArrowheads="1"/>
            </p:cNvSpPr>
            <p:nvPr/>
          </p:nvSpPr>
          <p:spPr bwMode="auto">
            <a:xfrm>
              <a:off x="2445" y="3112"/>
              <a:ext cx="40" cy="89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23" name="Rectangle 27"/>
            <p:cNvSpPr>
              <a:spLocks noChangeArrowheads="1"/>
            </p:cNvSpPr>
            <p:nvPr/>
          </p:nvSpPr>
          <p:spPr bwMode="auto">
            <a:xfrm>
              <a:off x="2547" y="3112"/>
              <a:ext cx="40" cy="89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24" name="Rectangle 28"/>
            <p:cNvSpPr>
              <a:spLocks noChangeArrowheads="1"/>
            </p:cNvSpPr>
            <p:nvPr/>
          </p:nvSpPr>
          <p:spPr bwMode="auto">
            <a:xfrm>
              <a:off x="2650" y="3112"/>
              <a:ext cx="40" cy="89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25" name="Rectangle 29"/>
            <p:cNvSpPr>
              <a:spLocks noChangeArrowheads="1"/>
            </p:cNvSpPr>
            <p:nvPr/>
          </p:nvSpPr>
          <p:spPr bwMode="auto">
            <a:xfrm>
              <a:off x="2752" y="3112"/>
              <a:ext cx="45" cy="89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26" name="Rectangle 30"/>
            <p:cNvSpPr>
              <a:spLocks noChangeArrowheads="1"/>
            </p:cNvSpPr>
            <p:nvPr/>
          </p:nvSpPr>
          <p:spPr bwMode="auto">
            <a:xfrm>
              <a:off x="2859" y="3130"/>
              <a:ext cx="40" cy="71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27" name="Rectangle 31"/>
            <p:cNvSpPr>
              <a:spLocks noChangeArrowheads="1"/>
            </p:cNvSpPr>
            <p:nvPr/>
          </p:nvSpPr>
          <p:spPr bwMode="auto">
            <a:xfrm>
              <a:off x="2962" y="3130"/>
              <a:ext cx="40" cy="71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28" name="Rectangle 32"/>
            <p:cNvSpPr>
              <a:spLocks noChangeArrowheads="1"/>
            </p:cNvSpPr>
            <p:nvPr/>
          </p:nvSpPr>
          <p:spPr bwMode="auto">
            <a:xfrm>
              <a:off x="3064" y="3130"/>
              <a:ext cx="45" cy="71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29" name="Rectangle 33"/>
            <p:cNvSpPr>
              <a:spLocks noChangeArrowheads="1"/>
            </p:cNvSpPr>
            <p:nvPr/>
          </p:nvSpPr>
          <p:spPr bwMode="auto">
            <a:xfrm>
              <a:off x="3171" y="3130"/>
              <a:ext cx="40" cy="71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30" name="Rectangle 34"/>
            <p:cNvSpPr>
              <a:spLocks noChangeArrowheads="1"/>
            </p:cNvSpPr>
            <p:nvPr/>
          </p:nvSpPr>
          <p:spPr bwMode="auto">
            <a:xfrm>
              <a:off x="3273" y="3130"/>
              <a:ext cx="40" cy="71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31" name="Rectangle 35"/>
            <p:cNvSpPr>
              <a:spLocks noChangeArrowheads="1"/>
            </p:cNvSpPr>
            <p:nvPr/>
          </p:nvSpPr>
          <p:spPr bwMode="auto">
            <a:xfrm>
              <a:off x="3376" y="3147"/>
              <a:ext cx="40" cy="54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32" name="Rectangle 36"/>
            <p:cNvSpPr>
              <a:spLocks noChangeArrowheads="1"/>
            </p:cNvSpPr>
            <p:nvPr/>
          </p:nvSpPr>
          <p:spPr bwMode="auto">
            <a:xfrm>
              <a:off x="3478" y="3147"/>
              <a:ext cx="45" cy="54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33" name="Rectangle 37"/>
            <p:cNvSpPr>
              <a:spLocks noChangeArrowheads="1"/>
            </p:cNvSpPr>
            <p:nvPr/>
          </p:nvSpPr>
          <p:spPr bwMode="auto">
            <a:xfrm>
              <a:off x="3585" y="3165"/>
              <a:ext cx="40" cy="36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34" name="Rectangle 38"/>
            <p:cNvSpPr>
              <a:spLocks noChangeArrowheads="1"/>
            </p:cNvSpPr>
            <p:nvPr/>
          </p:nvSpPr>
          <p:spPr bwMode="auto">
            <a:xfrm>
              <a:off x="3688" y="3165"/>
              <a:ext cx="40" cy="36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35" name="Rectangle 39"/>
            <p:cNvSpPr>
              <a:spLocks noChangeArrowheads="1"/>
            </p:cNvSpPr>
            <p:nvPr/>
          </p:nvSpPr>
          <p:spPr bwMode="auto">
            <a:xfrm>
              <a:off x="3790" y="3165"/>
              <a:ext cx="45" cy="36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36" name="Rectangle 40"/>
            <p:cNvSpPr>
              <a:spLocks noChangeArrowheads="1"/>
            </p:cNvSpPr>
            <p:nvPr/>
          </p:nvSpPr>
          <p:spPr bwMode="auto">
            <a:xfrm>
              <a:off x="3897" y="3165"/>
              <a:ext cx="40" cy="36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37" name="Rectangle 41"/>
            <p:cNvSpPr>
              <a:spLocks noChangeArrowheads="1"/>
            </p:cNvSpPr>
            <p:nvPr/>
          </p:nvSpPr>
          <p:spPr bwMode="auto">
            <a:xfrm>
              <a:off x="3999" y="3165"/>
              <a:ext cx="40" cy="36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38" name="Rectangle 42"/>
            <p:cNvSpPr>
              <a:spLocks noChangeArrowheads="1"/>
            </p:cNvSpPr>
            <p:nvPr/>
          </p:nvSpPr>
          <p:spPr bwMode="auto">
            <a:xfrm>
              <a:off x="4102" y="3165"/>
              <a:ext cx="44" cy="36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39" name="Rectangle 43"/>
            <p:cNvSpPr>
              <a:spLocks noChangeArrowheads="1"/>
            </p:cNvSpPr>
            <p:nvPr/>
          </p:nvSpPr>
          <p:spPr bwMode="auto">
            <a:xfrm>
              <a:off x="4209" y="3165"/>
              <a:ext cx="40" cy="36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40" name="Rectangle 44"/>
            <p:cNvSpPr>
              <a:spLocks noChangeArrowheads="1"/>
            </p:cNvSpPr>
            <p:nvPr/>
          </p:nvSpPr>
          <p:spPr bwMode="auto">
            <a:xfrm>
              <a:off x="4311" y="3165"/>
              <a:ext cx="40" cy="36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41" name="Rectangle 45"/>
            <p:cNvSpPr>
              <a:spLocks noChangeArrowheads="1"/>
            </p:cNvSpPr>
            <p:nvPr/>
          </p:nvSpPr>
          <p:spPr bwMode="auto">
            <a:xfrm>
              <a:off x="4414" y="3165"/>
              <a:ext cx="40" cy="36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42" name="Rectangle 46"/>
            <p:cNvSpPr>
              <a:spLocks noChangeArrowheads="1"/>
            </p:cNvSpPr>
            <p:nvPr/>
          </p:nvSpPr>
          <p:spPr bwMode="auto">
            <a:xfrm>
              <a:off x="4516" y="3165"/>
              <a:ext cx="45" cy="36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43" name="Rectangle 47"/>
            <p:cNvSpPr>
              <a:spLocks noChangeArrowheads="1"/>
            </p:cNvSpPr>
            <p:nvPr/>
          </p:nvSpPr>
          <p:spPr bwMode="auto">
            <a:xfrm>
              <a:off x="4623" y="3183"/>
              <a:ext cx="40" cy="18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44" name="Rectangle 48"/>
            <p:cNvSpPr>
              <a:spLocks noChangeArrowheads="1"/>
            </p:cNvSpPr>
            <p:nvPr/>
          </p:nvSpPr>
          <p:spPr bwMode="auto">
            <a:xfrm>
              <a:off x="4725" y="3183"/>
              <a:ext cx="40" cy="18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45" name="Rectangle 49"/>
            <p:cNvSpPr>
              <a:spLocks noChangeArrowheads="1"/>
            </p:cNvSpPr>
            <p:nvPr/>
          </p:nvSpPr>
          <p:spPr bwMode="auto">
            <a:xfrm>
              <a:off x="4828" y="3183"/>
              <a:ext cx="44" cy="18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46" name="Rectangle 50"/>
            <p:cNvSpPr>
              <a:spLocks noChangeArrowheads="1"/>
            </p:cNvSpPr>
            <p:nvPr/>
          </p:nvSpPr>
          <p:spPr bwMode="auto">
            <a:xfrm>
              <a:off x="4935" y="3183"/>
              <a:ext cx="40" cy="18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47" name="Rectangle 51"/>
            <p:cNvSpPr>
              <a:spLocks noChangeArrowheads="1"/>
            </p:cNvSpPr>
            <p:nvPr/>
          </p:nvSpPr>
          <p:spPr bwMode="auto">
            <a:xfrm>
              <a:off x="5037" y="3183"/>
              <a:ext cx="40" cy="18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48" name="Rectangle 52"/>
            <p:cNvSpPr>
              <a:spLocks noChangeArrowheads="1"/>
            </p:cNvSpPr>
            <p:nvPr/>
          </p:nvSpPr>
          <p:spPr bwMode="auto">
            <a:xfrm>
              <a:off x="5140" y="3183"/>
              <a:ext cx="40" cy="18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49" name="Rectangle 53"/>
            <p:cNvSpPr>
              <a:spLocks noChangeArrowheads="1"/>
            </p:cNvSpPr>
            <p:nvPr/>
          </p:nvSpPr>
          <p:spPr bwMode="auto">
            <a:xfrm>
              <a:off x="5242" y="3183"/>
              <a:ext cx="45" cy="18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50" name="Rectangle 54"/>
            <p:cNvSpPr>
              <a:spLocks noChangeArrowheads="1"/>
            </p:cNvSpPr>
            <p:nvPr/>
          </p:nvSpPr>
          <p:spPr bwMode="auto">
            <a:xfrm>
              <a:off x="5349" y="3183"/>
              <a:ext cx="40" cy="18"/>
            </a:xfrm>
            <a:prstGeom prst="rect">
              <a:avLst/>
            </a:prstGeom>
            <a:solidFill>
              <a:srgbClr val="00008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51" name="Line 55"/>
            <p:cNvSpPr>
              <a:spLocks noChangeShapeType="1"/>
            </p:cNvSpPr>
            <p:nvPr/>
          </p:nvSpPr>
          <p:spPr bwMode="auto">
            <a:xfrm>
              <a:off x="440" y="670"/>
              <a:ext cx="1" cy="25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52" name="Line 56"/>
            <p:cNvSpPr>
              <a:spLocks noChangeShapeType="1"/>
            </p:cNvSpPr>
            <p:nvPr/>
          </p:nvSpPr>
          <p:spPr bwMode="auto">
            <a:xfrm>
              <a:off x="427" y="3201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53" name="Line 57"/>
            <p:cNvSpPr>
              <a:spLocks noChangeShapeType="1"/>
            </p:cNvSpPr>
            <p:nvPr/>
          </p:nvSpPr>
          <p:spPr bwMode="auto">
            <a:xfrm>
              <a:off x="427" y="2839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54" name="Line 58"/>
            <p:cNvSpPr>
              <a:spLocks noChangeShapeType="1"/>
            </p:cNvSpPr>
            <p:nvPr/>
          </p:nvSpPr>
          <p:spPr bwMode="auto">
            <a:xfrm>
              <a:off x="427" y="2477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55" name="Line 59"/>
            <p:cNvSpPr>
              <a:spLocks noChangeShapeType="1"/>
            </p:cNvSpPr>
            <p:nvPr/>
          </p:nvSpPr>
          <p:spPr bwMode="auto">
            <a:xfrm>
              <a:off x="427" y="2114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56" name="Line 60"/>
            <p:cNvSpPr>
              <a:spLocks noChangeShapeType="1"/>
            </p:cNvSpPr>
            <p:nvPr/>
          </p:nvSpPr>
          <p:spPr bwMode="auto">
            <a:xfrm>
              <a:off x="427" y="1757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57" name="Line 61"/>
            <p:cNvSpPr>
              <a:spLocks noChangeShapeType="1"/>
            </p:cNvSpPr>
            <p:nvPr/>
          </p:nvSpPr>
          <p:spPr bwMode="auto">
            <a:xfrm>
              <a:off x="427" y="1394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58" name="Line 62"/>
            <p:cNvSpPr>
              <a:spLocks noChangeShapeType="1"/>
            </p:cNvSpPr>
            <p:nvPr/>
          </p:nvSpPr>
          <p:spPr bwMode="auto">
            <a:xfrm>
              <a:off x="427" y="1032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59" name="Line 63"/>
            <p:cNvSpPr>
              <a:spLocks noChangeShapeType="1"/>
            </p:cNvSpPr>
            <p:nvPr/>
          </p:nvSpPr>
          <p:spPr bwMode="auto">
            <a:xfrm>
              <a:off x="427" y="670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60" name="Line 64"/>
            <p:cNvSpPr>
              <a:spLocks noChangeShapeType="1"/>
            </p:cNvSpPr>
            <p:nvPr/>
          </p:nvSpPr>
          <p:spPr bwMode="auto">
            <a:xfrm>
              <a:off x="440" y="3201"/>
              <a:ext cx="498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61" name="Line 65"/>
            <p:cNvSpPr>
              <a:spLocks noChangeShapeType="1"/>
            </p:cNvSpPr>
            <p:nvPr/>
          </p:nvSpPr>
          <p:spPr bwMode="auto">
            <a:xfrm flipV="1">
              <a:off x="440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62" name="Line 66"/>
            <p:cNvSpPr>
              <a:spLocks noChangeShapeType="1"/>
            </p:cNvSpPr>
            <p:nvPr/>
          </p:nvSpPr>
          <p:spPr bwMode="auto">
            <a:xfrm flipV="1">
              <a:off x="543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63" name="Line 67"/>
            <p:cNvSpPr>
              <a:spLocks noChangeShapeType="1"/>
            </p:cNvSpPr>
            <p:nvPr/>
          </p:nvSpPr>
          <p:spPr bwMode="auto">
            <a:xfrm flipV="1">
              <a:off x="650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64" name="Line 68"/>
            <p:cNvSpPr>
              <a:spLocks noChangeShapeType="1"/>
            </p:cNvSpPr>
            <p:nvPr/>
          </p:nvSpPr>
          <p:spPr bwMode="auto">
            <a:xfrm flipV="1">
              <a:off x="752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65" name="Line 69"/>
            <p:cNvSpPr>
              <a:spLocks noChangeShapeType="1"/>
            </p:cNvSpPr>
            <p:nvPr/>
          </p:nvSpPr>
          <p:spPr bwMode="auto">
            <a:xfrm flipV="1">
              <a:off x="855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66" name="Line 70"/>
            <p:cNvSpPr>
              <a:spLocks noChangeShapeType="1"/>
            </p:cNvSpPr>
            <p:nvPr/>
          </p:nvSpPr>
          <p:spPr bwMode="auto">
            <a:xfrm flipV="1">
              <a:off x="957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67" name="Line 71"/>
            <p:cNvSpPr>
              <a:spLocks noChangeShapeType="1"/>
            </p:cNvSpPr>
            <p:nvPr/>
          </p:nvSpPr>
          <p:spPr bwMode="auto">
            <a:xfrm flipV="1">
              <a:off x="1064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68" name="Line 72"/>
            <p:cNvSpPr>
              <a:spLocks noChangeShapeType="1"/>
            </p:cNvSpPr>
            <p:nvPr/>
          </p:nvSpPr>
          <p:spPr bwMode="auto">
            <a:xfrm flipV="1">
              <a:off x="1166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69" name="Line 73"/>
            <p:cNvSpPr>
              <a:spLocks noChangeShapeType="1"/>
            </p:cNvSpPr>
            <p:nvPr/>
          </p:nvSpPr>
          <p:spPr bwMode="auto">
            <a:xfrm flipV="1">
              <a:off x="1269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70" name="Line 74"/>
            <p:cNvSpPr>
              <a:spLocks noChangeShapeType="1"/>
            </p:cNvSpPr>
            <p:nvPr/>
          </p:nvSpPr>
          <p:spPr bwMode="auto">
            <a:xfrm flipV="1">
              <a:off x="1376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71" name="Line 75"/>
            <p:cNvSpPr>
              <a:spLocks noChangeShapeType="1"/>
            </p:cNvSpPr>
            <p:nvPr/>
          </p:nvSpPr>
          <p:spPr bwMode="auto">
            <a:xfrm flipV="1">
              <a:off x="1478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72" name="Line 76"/>
            <p:cNvSpPr>
              <a:spLocks noChangeShapeType="1"/>
            </p:cNvSpPr>
            <p:nvPr/>
          </p:nvSpPr>
          <p:spPr bwMode="auto">
            <a:xfrm flipV="1">
              <a:off x="1581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73" name="Line 77"/>
            <p:cNvSpPr>
              <a:spLocks noChangeShapeType="1"/>
            </p:cNvSpPr>
            <p:nvPr/>
          </p:nvSpPr>
          <p:spPr bwMode="auto">
            <a:xfrm flipV="1">
              <a:off x="1688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74" name="Line 78"/>
            <p:cNvSpPr>
              <a:spLocks noChangeShapeType="1"/>
            </p:cNvSpPr>
            <p:nvPr/>
          </p:nvSpPr>
          <p:spPr bwMode="auto">
            <a:xfrm flipV="1">
              <a:off x="1790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75" name="Line 79"/>
            <p:cNvSpPr>
              <a:spLocks noChangeShapeType="1"/>
            </p:cNvSpPr>
            <p:nvPr/>
          </p:nvSpPr>
          <p:spPr bwMode="auto">
            <a:xfrm flipV="1">
              <a:off x="1893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76" name="Line 80"/>
            <p:cNvSpPr>
              <a:spLocks noChangeShapeType="1"/>
            </p:cNvSpPr>
            <p:nvPr/>
          </p:nvSpPr>
          <p:spPr bwMode="auto">
            <a:xfrm flipV="1">
              <a:off x="1995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77" name="Line 81"/>
            <p:cNvSpPr>
              <a:spLocks noChangeShapeType="1"/>
            </p:cNvSpPr>
            <p:nvPr/>
          </p:nvSpPr>
          <p:spPr bwMode="auto">
            <a:xfrm flipV="1">
              <a:off x="2102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78" name="Line 82"/>
            <p:cNvSpPr>
              <a:spLocks noChangeShapeType="1"/>
            </p:cNvSpPr>
            <p:nvPr/>
          </p:nvSpPr>
          <p:spPr bwMode="auto">
            <a:xfrm flipV="1">
              <a:off x="2204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79" name="Line 83"/>
            <p:cNvSpPr>
              <a:spLocks noChangeShapeType="1"/>
            </p:cNvSpPr>
            <p:nvPr/>
          </p:nvSpPr>
          <p:spPr bwMode="auto">
            <a:xfrm flipV="1">
              <a:off x="2307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80" name="Line 84"/>
            <p:cNvSpPr>
              <a:spLocks noChangeShapeType="1"/>
            </p:cNvSpPr>
            <p:nvPr/>
          </p:nvSpPr>
          <p:spPr bwMode="auto">
            <a:xfrm flipV="1">
              <a:off x="2414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81" name="Line 85"/>
            <p:cNvSpPr>
              <a:spLocks noChangeShapeType="1"/>
            </p:cNvSpPr>
            <p:nvPr/>
          </p:nvSpPr>
          <p:spPr bwMode="auto">
            <a:xfrm flipV="1">
              <a:off x="2516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82" name="Line 86"/>
            <p:cNvSpPr>
              <a:spLocks noChangeShapeType="1"/>
            </p:cNvSpPr>
            <p:nvPr/>
          </p:nvSpPr>
          <p:spPr bwMode="auto">
            <a:xfrm flipV="1">
              <a:off x="2619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83" name="Line 87"/>
            <p:cNvSpPr>
              <a:spLocks noChangeShapeType="1"/>
            </p:cNvSpPr>
            <p:nvPr/>
          </p:nvSpPr>
          <p:spPr bwMode="auto">
            <a:xfrm flipV="1">
              <a:off x="2721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84" name="Line 88"/>
            <p:cNvSpPr>
              <a:spLocks noChangeShapeType="1"/>
            </p:cNvSpPr>
            <p:nvPr/>
          </p:nvSpPr>
          <p:spPr bwMode="auto">
            <a:xfrm flipV="1">
              <a:off x="2828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85" name="Line 89"/>
            <p:cNvSpPr>
              <a:spLocks noChangeShapeType="1"/>
            </p:cNvSpPr>
            <p:nvPr/>
          </p:nvSpPr>
          <p:spPr bwMode="auto">
            <a:xfrm flipV="1">
              <a:off x="2930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86" name="Line 90"/>
            <p:cNvSpPr>
              <a:spLocks noChangeShapeType="1"/>
            </p:cNvSpPr>
            <p:nvPr/>
          </p:nvSpPr>
          <p:spPr bwMode="auto">
            <a:xfrm flipV="1">
              <a:off x="3033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87" name="Line 91"/>
            <p:cNvSpPr>
              <a:spLocks noChangeShapeType="1"/>
            </p:cNvSpPr>
            <p:nvPr/>
          </p:nvSpPr>
          <p:spPr bwMode="auto">
            <a:xfrm flipV="1">
              <a:off x="3140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88" name="Line 92"/>
            <p:cNvSpPr>
              <a:spLocks noChangeShapeType="1"/>
            </p:cNvSpPr>
            <p:nvPr/>
          </p:nvSpPr>
          <p:spPr bwMode="auto">
            <a:xfrm flipV="1">
              <a:off x="3242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89" name="Line 93"/>
            <p:cNvSpPr>
              <a:spLocks noChangeShapeType="1"/>
            </p:cNvSpPr>
            <p:nvPr/>
          </p:nvSpPr>
          <p:spPr bwMode="auto">
            <a:xfrm flipV="1">
              <a:off x="3345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90" name="Line 94"/>
            <p:cNvSpPr>
              <a:spLocks noChangeShapeType="1"/>
            </p:cNvSpPr>
            <p:nvPr/>
          </p:nvSpPr>
          <p:spPr bwMode="auto">
            <a:xfrm flipV="1">
              <a:off x="3447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91" name="Line 95"/>
            <p:cNvSpPr>
              <a:spLocks noChangeShapeType="1"/>
            </p:cNvSpPr>
            <p:nvPr/>
          </p:nvSpPr>
          <p:spPr bwMode="auto">
            <a:xfrm flipV="1">
              <a:off x="3554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92" name="Line 96"/>
            <p:cNvSpPr>
              <a:spLocks noChangeShapeType="1"/>
            </p:cNvSpPr>
            <p:nvPr/>
          </p:nvSpPr>
          <p:spPr bwMode="auto">
            <a:xfrm flipV="1">
              <a:off x="3656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93" name="Line 97"/>
            <p:cNvSpPr>
              <a:spLocks noChangeShapeType="1"/>
            </p:cNvSpPr>
            <p:nvPr/>
          </p:nvSpPr>
          <p:spPr bwMode="auto">
            <a:xfrm flipV="1">
              <a:off x="3759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94" name="Line 98"/>
            <p:cNvSpPr>
              <a:spLocks noChangeShapeType="1"/>
            </p:cNvSpPr>
            <p:nvPr/>
          </p:nvSpPr>
          <p:spPr bwMode="auto">
            <a:xfrm flipV="1">
              <a:off x="3866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95" name="Line 99"/>
            <p:cNvSpPr>
              <a:spLocks noChangeShapeType="1"/>
            </p:cNvSpPr>
            <p:nvPr/>
          </p:nvSpPr>
          <p:spPr bwMode="auto">
            <a:xfrm flipV="1">
              <a:off x="3968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96" name="Line 100"/>
            <p:cNvSpPr>
              <a:spLocks noChangeShapeType="1"/>
            </p:cNvSpPr>
            <p:nvPr/>
          </p:nvSpPr>
          <p:spPr bwMode="auto">
            <a:xfrm flipV="1">
              <a:off x="4071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97" name="Line 101"/>
            <p:cNvSpPr>
              <a:spLocks noChangeShapeType="1"/>
            </p:cNvSpPr>
            <p:nvPr/>
          </p:nvSpPr>
          <p:spPr bwMode="auto">
            <a:xfrm flipV="1">
              <a:off x="4178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98" name="Line 102"/>
            <p:cNvSpPr>
              <a:spLocks noChangeShapeType="1"/>
            </p:cNvSpPr>
            <p:nvPr/>
          </p:nvSpPr>
          <p:spPr bwMode="auto">
            <a:xfrm flipV="1">
              <a:off x="4280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99" name="Line 103"/>
            <p:cNvSpPr>
              <a:spLocks noChangeShapeType="1"/>
            </p:cNvSpPr>
            <p:nvPr/>
          </p:nvSpPr>
          <p:spPr bwMode="auto">
            <a:xfrm flipV="1">
              <a:off x="4382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0" name="Line 104"/>
            <p:cNvSpPr>
              <a:spLocks noChangeShapeType="1"/>
            </p:cNvSpPr>
            <p:nvPr/>
          </p:nvSpPr>
          <p:spPr bwMode="auto">
            <a:xfrm flipV="1">
              <a:off x="4485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1" name="Line 105"/>
            <p:cNvSpPr>
              <a:spLocks noChangeShapeType="1"/>
            </p:cNvSpPr>
            <p:nvPr/>
          </p:nvSpPr>
          <p:spPr bwMode="auto">
            <a:xfrm flipV="1">
              <a:off x="4592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2" name="Line 106"/>
            <p:cNvSpPr>
              <a:spLocks noChangeShapeType="1"/>
            </p:cNvSpPr>
            <p:nvPr/>
          </p:nvSpPr>
          <p:spPr bwMode="auto">
            <a:xfrm flipV="1">
              <a:off x="4694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3" name="Line 107"/>
            <p:cNvSpPr>
              <a:spLocks noChangeShapeType="1"/>
            </p:cNvSpPr>
            <p:nvPr/>
          </p:nvSpPr>
          <p:spPr bwMode="auto">
            <a:xfrm flipV="1">
              <a:off x="4797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4" name="Line 108"/>
            <p:cNvSpPr>
              <a:spLocks noChangeShapeType="1"/>
            </p:cNvSpPr>
            <p:nvPr/>
          </p:nvSpPr>
          <p:spPr bwMode="auto">
            <a:xfrm flipV="1">
              <a:off x="4904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5" name="Line 109"/>
            <p:cNvSpPr>
              <a:spLocks noChangeShapeType="1"/>
            </p:cNvSpPr>
            <p:nvPr/>
          </p:nvSpPr>
          <p:spPr bwMode="auto">
            <a:xfrm flipV="1">
              <a:off x="5006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6" name="Line 110"/>
            <p:cNvSpPr>
              <a:spLocks noChangeShapeType="1"/>
            </p:cNvSpPr>
            <p:nvPr/>
          </p:nvSpPr>
          <p:spPr bwMode="auto">
            <a:xfrm flipV="1">
              <a:off x="5108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7" name="Line 111"/>
            <p:cNvSpPr>
              <a:spLocks noChangeShapeType="1"/>
            </p:cNvSpPr>
            <p:nvPr/>
          </p:nvSpPr>
          <p:spPr bwMode="auto">
            <a:xfrm flipV="1">
              <a:off x="5211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8" name="Line 112"/>
            <p:cNvSpPr>
              <a:spLocks noChangeShapeType="1"/>
            </p:cNvSpPr>
            <p:nvPr/>
          </p:nvSpPr>
          <p:spPr bwMode="auto">
            <a:xfrm flipV="1">
              <a:off x="5318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9" name="Line 113"/>
            <p:cNvSpPr>
              <a:spLocks noChangeShapeType="1"/>
            </p:cNvSpPr>
            <p:nvPr/>
          </p:nvSpPr>
          <p:spPr bwMode="auto">
            <a:xfrm flipV="1">
              <a:off x="5420" y="3201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10" name="Rectangle 114"/>
            <p:cNvSpPr>
              <a:spLocks noChangeArrowheads="1"/>
            </p:cNvSpPr>
            <p:nvPr/>
          </p:nvSpPr>
          <p:spPr bwMode="auto">
            <a:xfrm>
              <a:off x="449" y="961"/>
              <a:ext cx="125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119</a:t>
              </a:r>
              <a:endParaRPr lang="pt-BR"/>
            </a:p>
          </p:txBody>
        </p:sp>
        <p:sp>
          <p:nvSpPr>
            <p:cNvPr id="4211" name="Rectangle 115"/>
            <p:cNvSpPr>
              <a:spLocks noChangeArrowheads="1"/>
            </p:cNvSpPr>
            <p:nvPr/>
          </p:nvSpPr>
          <p:spPr bwMode="auto">
            <a:xfrm>
              <a:off x="565" y="1394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95</a:t>
              </a:r>
              <a:endParaRPr lang="pt-BR"/>
            </a:p>
          </p:txBody>
        </p:sp>
        <p:sp>
          <p:nvSpPr>
            <p:cNvPr id="4212" name="Rectangle 116"/>
            <p:cNvSpPr>
              <a:spLocks noChangeArrowheads="1"/>
            </p:cNvSpPr>
            <p:nvPr/>
          </p:nvSpPr>
          <p:spPr bwMode="auto">
            <a:xfrm>
              <a:off x="672" y="1555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86</a:t>
              </a:r>
              <a:endParaRPr lang="pt-BR"/>
            </a:p>
          </p:txBody>
        </p:sp>
        <p:sp>
          <p:nvSpPr>
            <p:cNvPr id="4213" name="Rectangle 117"/>
            <p:cNvSpPr>
              <a:spLocks noChangeArrowheads="1"/>
            </p:cNvSpPr>
            <p:nvPr/>
          </p:nvSpPr>
          <p:spPr bwMode="auto">
            <a:xfrm>
              <a:off x="775" y="2101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56</a:t>
              </a:r>
              <a:endParaRPr lang="pt-BR"/>
            </a:p>
          </p:txBody>
        </p:sp>
        <p:sp>
          <p:nvSpPr>
            <p:cNvPr id="4214" name="Rectangle 118"/>
            <p:cNvSpPr>
              <a:spLocks noChangeArrowheads="1"/>
            </p:cNvSpPr>
            <p:nvPr/>
          </p:nvSpPr>
          <p:spPr bwMode="auto">
            <a:xfrm>
              <a:off x="877" y="2208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50</a:t>
              </a:r>
              <a:endParaRPr lang="pt-BR"/>
            </a:p>
          </p:txBody>
        </p:sp>
        <p:sp>
          <p:nvSpPr>
            <p:cNvPr id="4215" name="Rectangle 119"/>
            <p:cNvSpPr>
              <a:spLocks noChangeArrowheads="1"/>
            </p:cNvSpPr>
            <p:nvPr/>
          </p:nvSpPr>
          <p:spPr bwMode="auto">
            <a:xfrm>
              <a:off x="984" y="2588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29</a:t>
              </a:r>
              <a:endParaRPr lang="pt-BR"/>
            </a:p>
          </p:txBody>
        </p:sp>
        <p:sp>
          <p:nvSpPr>
            <p:cNvPr id="4216" name="Rectangle 120"/>
            <p:cNvSpPr>
              <a:spLocks noChangeArrowheads="1"/>
            </p:cNvSpPr>
            <p:nvPr/>
          </p:nvSpPr>
          <p:spPr bwMode="auto">
            <a:xfrm>
              <a:off x="1086" y="2821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16</a:t>
              </a:r>
              <a:endParaRPr lang="pt-BR"/>
            </a:p>
          </p:txBody>
        </p:sp>
        <p:sp>
          <p:nvSpPr>
            <p:cNvPr id="4217" name="Rectangle 121"/>
            <p:cNvSpPr>
              <a:spLocks noChangeArrowheads="1"/>
            </p:cNvSpPr>
            <p:nvPr/>
          </p:nvSpPr>
          <p:spPr bwMode="auto">
            <a:xfrm>
              <a:off x="1189" y="2839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15</a:t>
              </a:r>
              <a:endParaRPr lang="pt-BR"/>
            </a:p>
          </p:txBody>
        </p:sp>
        <p:sp>
          <p:nvSpPr>
            <p:cNvPr id="4218" name="Rectangle 122"/>
            <p:cNvSpPr>
              <a:spLocks noChangeArrowheads="1"/>
            </p:cNvSpPr>
            <p:nvPr/>
          </p:nvSpPr>
          <p:spPr bwMode="auto">
            <a:xfrm>
              <a:off x="1296" y="2875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13</a:t>
              </a:r>
              <a:endParaRPr lang="pt-BR"/>
            </a:p>
          </p:txBody>
        </p:sp>
        <p:sp>
          <p:nvSpPr>
            <p:cNvPr id="4219" name="Rectangle 123"/>
            <p:cNvSpPr>
              <a:spLocks noChangeArrowheads="1"/>
            </p:cNvSpPr>
            <p:nvPr/>
          </p:nvSpPr>
          <p:spPr bwMode="auto">
            <a:xfrm>
              <a:off x="1398" y="2875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13</a:t>
              </a:r>
              <a:endParaRPr lang="pt-BR"/>
            </a:p>
          </p:txBody>
        </p:sp>
        <p:sp>
          <p:nvSpPr>
            <p:cNvPr id="4220" name="Rectangle 124"/>
            <p:cNvSpPr>
              <a:spLocks noChangeArrowheads="1"/>
            </p:cNvSpPr>
            <p:nvPr/>
          </p:nvSpPr>
          <p:spPr bwMode="auto">
            <a:xfrm>
              <a:off x="1501" y="2893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12</a:t>
              </a:r>
              <a:endParaRPr lang="pt-BR"/>
            </a:p>
          </p:txBody>
        </p:sp>
        <p:sp>
          <p:nvSpPr>
            <p:cNvPr id="4221" name="Rectangle 125"/>
            <p:cNvSpPr>
              <a:spLocks noChangeArrowheads="1"/>
            </p:cNvSpPr>
            <p:nvPr/>
          </p:nvSpPr>
          <p:spPr bwMode="auto">
            <a:xfrm>
              <a:off x="1607" y="2893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12</a:t>
              </a:r>
              <a:endParaRPr lang="pt-BR"/>
            </a:p>
          </p:txBody>
        </p:sp>
        <p:sp>
          <p:nvSpPr>
            <p:cNvPr id="4222" name="Rectangle 126"/>
            <p:cNvSpPr>
              <a:spLocks noChangeArrowheads="1"/>
            </p:cNvSpPr>
            <p:nvPr/>
          </p:nvSpPr>
          <p:spPr bwMode="auto">
            <a:xfrm>
              <a:off x="1723" y="2951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9</a:t>
              </a:r>
              <a:endParaRPr lang="pt-BR"/>
            </a:p>
          </p:txBody>
        </p:sp>
        <p:sp>
          <p:nvSpPr>
            <p:cNvPr id="4223" name="Rectangle 127"/>
            <p:cNvSpPr>
              <a:spLocks noChangeArrowheads="1"/>
            </p:cNvSpPr>
            <p:nvPr/>
          </p:nvSpPr>
          <p:spPr bwMode="auto">
            <a:xfrm>
              <a:off x="1826" y="298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7</a:t>
              </a:r>
              <a:endParaRPr lang="pt-BR"/>
            </a:p>
          </p:txBody>
        </p:sp>
        <p:sp>
          <p:nvSpPr>
            <p:cNvPr id="4224" name="Rectangle 128"/>
            <p:cNvSpPr>
              <a:spLocks noChangeArrowheads="1"/>
            </p:cNvSpPr>
            <p:nvPr/>
          </p:nvSpPr>
          <p:spPr bwMode="auto">
            <a:xfrm>
              <a:off x="1928" y="298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7</a:t>
              </a:r>
              <a:endParaRPr lang="pt-BR"/>
            </a:p>
          </p:txBody>
        </p:sp>
        <p:sp>
          <p:nvSpPr>
            <p:cNvPr id="4225" name="Rectangle 129"/>
            <p:cNvSpPr>
              <a:spLocks noChangeArrowheads="1"/>
            </p:cNvSpPr>
            <p:nvPr/>
          </p:nvSpPr>
          <p:spPr bwMode="auto">
            <a:xfrm>
              <a:off x="2031" y="298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7</a:t>
              </a:r>
              <a:endParaRPr lang="pt-BR"/>
            </a:p>
          </p:txBody>
        </p:sp>
        <p:sp>
          <p:nvSpPr>
            <p:cNvPr id="4226" name="Rectangle 130"/>
            <p:cNvSpPr>
              <a:spLocks noChangeArrowheads="1"/>
            </p:cNvSpPr>
            <p:nvPr/>
          </p:nvSpPr>
          <p:spPr bwMode="auto">
            <a:xfrm>
              <a:off x="2137" y="298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7</a:t>
              </a:r>
              <a:endParaRPr lang="pt-BR"/>
            </a:p>
          </p:txBody>
        </p:sp>
        <p:sp>
          <p:nvSpPr>
            <p:cNvPr id="4227" name="Rectangle 131"/>
            <p:cNvSpPr>
              <a:spLocks noChangeArrowheads="1"/>
            </p:cNvSpPr>
            <p:nvPr/>
          </p:nvSpPr>
          <p:spPr bwMode="auto">
            <a:xfrm>
              <a:off x="2240" y="3004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6</a:t>
              </a:r>
              <a:endParaRPr lang="pt-BR"/>
            </a:p>
          </p:txBody>
        </p:sp>
        <p:sp>
          <p:nvSpPr>
            <p:cNvPr id="4228" name="Rectangle 132"/>
            <p:cNvSpPr>
              <a:spLocks noChangeArrowheads="1"/>
            </p:cNvSpPr>
            <p:nvPr/>
          </p:nvSpPr>
          <p:spPr bwMode="auto">
            <a:xfrm>
              <a:off x="2342" y="3022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5</a:t>
              </a:r>
              <a:endParaRPr lang="pt-BR"/>
            </a:p>
          </p:txBody>
        </p:sp>
        <p:sp>
          <p:nvSpPr>
            <p:cNvPr id="4229" name="Rectangle 133"/>
            <p:cNvSpPr>
              <a:spLocks noChangeArrowheads="1"/>
            </p:cNvSpPr>
            <p:nvPr/>
          </p:nvSpPr>
          <p:spPr bwMode="auto">
            <a:xfrm>
              <a:off x="2449" y="3022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5</a:t>
              </a:r>
              <a:endParaRPr lang="pt-BR"/>
            </a:p>
          </p:txBody>
        </p:sp>
        <p:sp>
          <p:nvSpPr>
            <p:cNvPr id="4230" name="Rectangle 134"/>
            <p:cNvSpPr>
              <a:spLocks noChangeArrowheads="1"/>
            </p:cNvSpPr>
            <p:nvPr/>
          </p:nvSpPr>
          <p:spPr bwMode="auto">
            <a:xfrm>
              <a:off x="2552" y="3022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5</a:t>
              </a:r>
              <a:endParaRPr lang="pt-BR"/>
            </a:p>
          </p:txBody>
        </p:sp>
        <p:sp>
          <p:nvSpPr>
            <p:cNvPr id="4231" name="Rectangle 135"/>
            <p:cNvSpPr>
              <a:spLocks noChangeArrowheads="1"/>
            </p:cNvSpPr>
            <p:nvPr/>
          </p:nvSpPr>
          <p:spPr bwMode="auto">
            <a:xfrm>
              <a:off x="2654" y="3022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5</a:t>
              </a:r>
              <a:endParaRPr lang="pt-BR"/>
            </a:p>
          </p:txBody>
        </p:sp>
        <p:sp>
          <p:nvSpPr>
            <p:cNvPr id="4232" name="Rectangle 136"/>
            <p:cNvSpPr>
              <a:spLocks noChangeArrowheads="1"/>
            </p:cNvSpPr>
            <p:nvPr/>
          </p:nvSpPr>
          <p:spPr bwMode="auto">
            <a:xfrm>
              <a:off x="2761" y="3022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5</a:t>
              </a:r>
              <a:endParaRPr lang="pt-BR"/>
            </a:p>
          </p:txBody>
        </p:sp>
        <p:sp>
          <p:nvSpPr>
            <p:cNvPr id="4233" name="Rectangle 137"/>
            <p:cNvSpPr>
              <a:spLocks noChangeArrowheads="1"/>
            </p:cNvSpPr>
            <p:nvPr/>
          </p:nvSpPr>
          <p:spPr bwMode="auto">
            <a:xfrm>
              <a:off x="2864" y="3040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4</a:t>
              </a:r>
              <a:endParaRPr lang="pt-BR"/>
            </a:p>
          </p:txBody>
        </p:sp>
        <p:sp>
          <p:nvSpPr>
            <p:cNvPr id="4234" name="Rectangle 138"/>
            <p:cNvSpPr>
              <a:spLocks noChangeArrowheads="1"/>
            </p:cNvSpPr>
            <p:nvPr/>
          </p:nvSpPr>
          <p:spPr bwMode="auto">
            <a:xfrm>
              <a:off x="3073" y="3040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4</a:t>
              </a:r>
              <a:endParaRPr lang="pt-BR"/>
            </a:p>
          </p:txBody>
        </p:sp>
        <p:sp>
          <p:nvSpPr>
            <p:cNvPr id="4235" name="Rectangle 139"/>
            <p:cNvSpPr>
              <a:spLocks noChangeArrowheads="1"/>
            </p:cNvSpPr>
            <p:nvPr/>
          </p:nvSpPr>
          <p:spPr bwMode="auto">
            <a:xfrm>
              <a:off x="3175" y="3040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4</a:t>
              </a:r>
              <a:endParaRPr lang="pt-BR"/>
            </a:p>
          </p:txBody>
        </p:sp>
        <p:sp>
          <p:nvSpPr>
            <p:cNvPr id="4236" name="Rectangle 140"/>
            <p:cNvSpPr>
              <a:spLocks noChangeArrowheads="1"/>
            </p:cNvSpPr>
            <p:nvPr/>
          </p:nvSpPr>
          <p:spPr bwMode="auto">
            <a:xfrm>
              <a:off x="3278" y="3040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4</a:t>
              </a:r>
              <a:endParaRPr lang="pt-BR"/>
            </a:p>
          </p:txBody>
        </p:sp>
        <p:sp>
          <p:nvSpPr>
            <p:cNvPr id="4237" name="Rectangle 141"/>
            <p:cNvSpPr>
              <a:spLocks noChangeArrowheads="1"/>
            </p:cNvSpPr>
            <p:nvPr/>
          </p:nvSpPr>
          <p:spPr bwMode="auto">
            <a:xfrm>
              <a:off x="3380" y="3058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3</a:t>
              </a:r>
              <a:endParaRPr lang="pt-BR"/>
            </a:p>
          </p:txBody>
        </p:sp>
        <p:sp>
          <p:nvSpPr>
            <p:cNvPr id="4238" name="Rectangle 142"/>
            <p:cNvSpPr>
              <a:spLocks noChangeArrowheads="1"/>
            </p:cNvSpPr>
            <p:nvPr/>
          </p:nvSpPr>
          <p:spPr bwMode="auto">
            <a:xfrm>
              <a:off x="3483" y="3058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3</a:t>
              </a:r>
              <a:endParaRPr lang="pt-BR"/>
            </a:p>
          </p:txBody>
        </p:sp>
        <p:sp>
          <p:nvSpPr>
            <p:cNvPr id="4239" name="Rectangle 143"/>
            <p:cNvSpPr>
              <a:spLocks noChangeArrowheads="1"/>
            </p:cNvSpPr>
            <p:nvPr/>
          </p:nvSpPr>
          <p:spPr bwMode="auto">
            <a:xfrm>
              <a:off x="3590" y="307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</a:t>
              </a:r>
              <a:endParaRPr lang="pt-BR"/>
            </a:p>
          </p:txBody>
        </p:sp>
        <p:sp>
          <p:nvSpPr>
            <p:cNvPr id="4240" name="Rectangle 144"/>
            <p:cNvSpPr>
              <a:spLocks noChangeArrowheads="1"/>
            </p:cNvSpPr>
            <p:nvPr/>
          </p:nvSpPr>
          <p:spPr bwMode="auto">
            <a:xfrm>
              <a:off x="3692" y="307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</a:t>
              </a:r>
              <a:endParaRPr lang="pt-BR"/>
            </a:p>
          </p:txBody>
        </p:sp>
        <p:sp>
          <p:nvSpPr>
            <p:cNvPr id="4241" name="Rectangle 145"/>
            <p:cNvSpPr>
              <a:spLocks noChangeArrowheads="1"/>
            </p:cNvSpPr>
            <p:nvPr/>
          </p:nvSpPr>
          <p:spPr bwMode="auto">
            <a:xfrm>
              <a:off x="3794" y="307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</a:t>
              </a:r>
              <a:endParaRPr lang="pt-BR"/>
            </a:p>
          </p:txBody>
        </p:sp>
        <p:sp>
          <p:nvSpPr>
            <p:cNvPr id="4242" name="Rectangle 146"/>
            <p:cNvSpPr>
              <a:spLocks noChangeArrowheads="1"/>
            </p:cNvSpPr>
            <p:nvPr/>
          </p:nvSpPr>
          <p:spPr bwMode="auto">
            <a:xfrm>
              <a:off x="3901" y="307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</a:t>
              </a:r>
              <a:endParaRPr lang="pt-BR"/>
            </a:p>
          </p:txBody>
        </p:sp>
        <p:sp>
          <p:nvSpPr>
            <p:cNvPr id="4243" name="Rectangle 147"/>
            <p:cNvSpPr>
              <a:spLocks noChangeArrowheads="1"/>
            </p:cNvSpPr>
            <p:nvPr/>
          </p:nvSpPr>
          <p:spPr bwMode="auto">
            <a:xfrm>
              <a:off x="4004" y="307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</a:t>
              </a:r>
              <a:endParaRPr lang="pt-BR"/>
            </a:p>
          </p:txBody>
        </p:sp>
        <p:sp>
          <p:nvSpPr>
            <p:cNvPr id="4244" name="Rectangle 148"/>
            <p:cNvSpPr>
              <a:spLocks noChangeArrowheads="1"/>
            </p:cNvSpPr>
            <p:nvPr/>
          </p:nvSpPr>
          <p:spPr bwMode="auto">
            <a:xfrm>
              <a:off x="4106" y="307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</a:t>
              </a:r>
              <a:endParaRPr lang="pt-BR"/>
            </a:p>
          </p:txBody>
        </p:sp>
        <p:sp>
          <p:nvSpPr>
            <p:cNvPr id="4245" name="Rectangle 149"/>
            <p:cNvSpPr>
              <a:spLocks noChangeArrowheads="1"/>
            </p:cNvSpPr>
            <p:nvPr/>
          </p:nvSpPr>
          <p:spPr bwMode="auto">
            <a:xfrm>
              <a:off x="4213" y="307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</a:t>
              </a:r>
              <a:endParaRPr lang="pt-BR"/>
            </a:p>
          </p:txBody>
        </p:sp>
        <p:sp>
          <p:nvSpPr>
            <p:cNvPr id="4246" name="Rectangle 150"/>
            <p:cNvSpPr>
              <a:spLocks noChangeArrowheads="1"/>
            </p:cNvSpPr>
            <p:nvPr/>
          </p:nvSpPr>
          <p:spPr bwMode="auto">
            <a:xfrm>
              <a:off x="4316" y="307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</a:t>
              </a:r>
              <a:endParaRPr lang="pt-BR"/>
            </a:p>
          </p:txBody>
        </p:sp>
        <p:sp>
          <p:nvSpPr>
            <p:cNvPr id="4247" name="Rectangle 151"/>
            <p:cNvSpPr>
              <a:spLocks noChangeArrowheads="1"/>
            </p:cNvSpPr>
            <p:nvPr/>
          </p:nvSpPr>
          <p:spPr bwMode="auto">
            <a:xfrm>
              <a:off x="4418" y="307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</a:t>
              </a:r>
              <a:endParaRPr lang="pt-BR"/>
            </a:p>
          </p:txBody>
        </p:sp>
        <p:sp>
          <p:nvSpPr>
            <p:cNvPr id="4248" name="Rectangle 152"/>
            <p:cNvSpPr>
              <a:spLocks noChangeArrowheads="1"/>
            </p:cNvSpPr>
            <p:nvPr/>
          </p:nvSpPr>
          <p:spPr bwMode="auto">
            <a:xfrm>
              <a:off x="4525" y="3076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</a:t>
              </a:r>
              <a:endParaRPr lang="pt-BR"/>
            </a:p>
          </p:txBody>
        </p:sp>
        <p:sp>
          <p:nvSpPr>
            <p:cNvPr id="4249" name="Rectangle 153"/>
            <p:cNvSpPr>
              <a:spLocks noChangeArrowheads="1"/>
            </p:cNvSpPr>
            <p:nvPr/>
          </p:nvSpPr>
          <p:spPr bwMode="auto">
            <a:xfrm>
              <a:off x="4627" y="3094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</a:t>
              </a:r>
              <a:endParaRPr lang="pt-BR"/>
            </a:p>
          </p:txBody>
        </p:sp>
        <p:sp>
          <p:nvSpPr>
            <p:cNvPr id="4250" name="Rectangle 154"/>
            <p:cNvSpPr>
              <a:spLocks noChangeArrowheads="1"/>
            </p:cNvSpPr>
            <p:nvPr/>
          </p:nvSpPr>
          <p:spPr bwMode="auto">
            <a:xfrm>
              <a:off x="4730" y="3094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</a:t>
              </a:r>
              <a:endParaRPr lang="pt-BR"/>
            </a:p>
          </p:txBody>
        </p:sp>
        <p:sp>
          <p:nvSpPr>
            <p:cNvPr id="4251" name="Rectangle 155"/>
            <p:cNvSpPr>
              <a:spLocks noChangeArrowheads="1"/>
            </p:cNvSpPr>
            <p:nvPr/>
          </p:nvSpPr>
          <p:spPr bwMode="auto">
            <a:xfrm>
              <a:off x="4837" y="3094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</a:t>
              </a:r>
              <a:endParaRPr lang="pt-BR"/>
            </a:p>
          </p:txBody>
        </p:sp>
        <p:sp>
          <p:nvSpPr>
            <p:cNvPr id="4252" name="Rectangle 156"/>
            <p:cNvSpPr>
              <a:spLocks noChangeArrowheads="1"/>
            </p:cNvSpPr>
            <p:nvPr/>
          </p:nvSpPr>
          <p:spPr bwMode="auto">
            <a:xfrm>
              <a:off x="4939" y="3094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</a:t>
              </a:r>
              <a:endParaRPr lang="pt-BR"/>
            </a:p>
          </p:txBody>
        </p:sp>
        <p:sp>
          <p:nvSpPr>
            <p:cNvPr id="4253" name="Rectangle 157"/>
            <p:cNvSpPr>
              <a:spLocks noChangeArrowheads="1"/>
            </p:cNvSpPr>
            <p:nvPr/>
          </p:nvSpPr>
          <p:spPr bwMode="auto">
            <a:xfrm>
              <a:off x="5042" y="3094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</a:t>
              </a:r>
              <a:endParaRPr lang="pt-BR"/>
            </a:p>
          </p:txBody>
        </p:sp>
        <p:sp>
          <p:nvSpPr>
            <p:cNvPr id="4254" name="Rectangle 158"/>
            <p:cNvSpPr>
              <a:spLocks noChangeArrowheads="1"/>
            </p:cNvSpPr>
            <p:nvPr/>
          </p:nvSpPr>
          <p:spPr bwMode="auto">
            <a:xfrm>
              <a:off x="5144" y="3094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</a:t>
              </a:r>
              <a:endParaRPr lang="pt-BR"/>
            </a:p>
          </p:txBody>
        </p:sp>
        <p:sp>
          <p:nvSpPr>
            <p:cNvPr id="4255" name="Rectangle 159"/>
            <p:cNvSpPr>
              <a:spLocks noChangeArrowheads="1"/>
            </p:cNvSpPr>
            <p:nvPr/>
          </p:nvSpPr>
          <p:spPr bwMode="auto">
            <a:xfrm>
              <a:off x="5247" y="3094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</a:t>
              </a:r>
              <a:endParaRPr lang="pt-BR"/>
            </a:p>
          </p:txBody>
        </p:sp>
        <p:sp>
          <p:nvSpPr>
            <p:cNvPr id="4256" name="Rectangle 160"/>
            <p:cNvSpPr>
              <a:spLocks noChangeArrowheads="1"/>
            </p:cNvSpPr>
            <p:nvPr/>
          </p:nvSpPr>
          <p:spPr bwMode="auto">
            <a:xfrm>
              <a:off x="5353" y="3094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</a:t>
              </a:r>
              <a:endParaRPr lang="pt-BR"/>
            </a:p>
          </p:txBody>
        </p:sp>
        <p:sp>
          <p:nvSpPr>
            <p:cNvPr id="4257" name="Rectangle 161"/>
            <p:cNvSpPr>
              <a:spLocks noChangeArrowheads="1"/>
            </p:cNvSpPr>
            <p:nvPr/>
          </p:nvSpPr>
          <p:spPr bwMode="auto">
            <a:xfrm>
              <a:off x="2953" y="3040"/>
              <a:ext cx="27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4</a:t>
              </a:r>
            </a:p>
          </p:txBody>
        </p:sp>
        <p:sp>
          <p:nvSpPr>
            <p:cNvPr id="4258" name="Rectangle 162"/>
            <p:cNvSpPr>
              <a:spLocks noChangeArrowheads="1"/>
            </p:cNvSpPr>
            <p:nvPr/>
          </p:nvSpPr>
          <p:spPr bwMode="auto">
            <a:xfrm>
              <a:off x="378" y="3170"/>
              <a:ext cx="5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0</a:t>
              </a:r>
              <a:endParaRPr lang="pt-BR"/>
            </a:p>
          </p:txBody>
        </p:sp>
        <p:sp>
          <p:nvSpPr>
            <p:cNvPr id="4259" name="Rectangle 163"/>
            <p:cNvSpPr>
              <a:spLocks noChangeArrowheads="1"/>
            </p:cNvSpPr>
            <p:nvPr/>
          </p:nvSpPr>
          <p:spPr bwMode="auto">
            <a:xfrm>
              <a:off x="351" y="2808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20</a:t>
              </a:r>
              <a:endParaRPr lang="pt-BR"/>
            </a:p>
          </p:txBody>
        </p:sp>
        <p:sp>
          <p:nvSpPr>
            <p:cNvPr id="4260" name="Rectangle 164"/>
            <p:cNvSpPr>
              <a:spLocks noChangeArrowheads="1"/>
            </p:cNvSpPr>
            <p:nvPr/>
          </p:nvSpPr>
          <p:spPr bwMode="auto">
            <a:xfrm>
              <a:off x="351" y="2445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40</a:t>
              </a:r>
              <a:endParaRPr lang="pt-BR"/>
            </a:p>
          </p:txBody>
        </p:sp>
        <p:sp>
          <p:nvSpPr>
            <p:cNvPr id="4261" name="Rectangle 165"/>
            <p:cNvSpPr>
              <a:spLocks noChangeArrowheads="1"/>
            </p:cNvSpPr>
            <p:nvPr/>
          </p:nvSpPr>
          <p:spPr bwMode="auto">
            <a:xfrm>
              <a:off x="351" y="2083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60</a:t>
              </a:r>
              <a:endParaRPr lang="pt-BR"/>
            </a:p>
          </p:txBody>
        </p:sp>
        <p:sp>
          <p:nvSpPr>
            <p:cNvPr id="4262" name="Rectangle 166"/>
            <p:cNvSpPr>
              <a:spLocks noChangeArrowheads="1"/>
            </p:cNvSpPr>
            <p:nvPr/>
          </p:nvSpPr>
          <p:spPr bwMode="auto">
            <a:xfrm>
              <a:off x="351" y="1725"/>
              <a:ext cx="89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80</a:t>
              </a:r>
              <a:endParaRPr lang="pt-BR"/>
            </a:p>
          </p:txBody>
        </p:sp>
        <p:sp>
          <p:nvSpPr>
            <p:cNvPr id="4263" name="Rectangle 167"/>
            <p:cNvSpPr>
              <a:spLocks noChangeArrowheads="1"/>
            </p:cNvSpPr>
            <p:nvPr/>
          </p:nvSpPr>
          <p:spPr bwMode="auto">
            <a:xfrm>
              <a:off x="325" y="1363"/>
              <a:ext cx="125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100</a:t>
              </a:r>
              <a:endParaRPr lang="pt-BR"/>
            </a:p>
          </p:txBody>
        </p:sp>
        <p:sp>
          <p:nvSpPr>
            <p:cNvPr id="4264" name="Rectangle 168"/>
            <p:cNvSpPr>
              <a:spLocks noChangeArrowheads="1"/>
            </p:cNvSpPr>
            <p:nvPr/>
          </p:nvSpPr>
          <p:spPr bwMode="auto">
            <a:xfrm>
              <a:off x="325" y="1001"/>
              <a:ext cx="125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120</a:t>
              </a:r>
              <a:endParaRPr lang="pt-BR"/>
            </a:p>
          </p:txBody>
        </p:sp>
        <p:sp>
          <p:nvSpPr>
            <p:cNvPr id="4265" name="Rectangle 169"/>
            <p:cNvSpPr>
              <a:spLocks noChangeArrowheads="1"/>
            </p:cNvSpPr>
            <p:nvPr/>
          </p:nvSpPr>
          <p:spPr bwMode="auto">
            <a:xfrm>
              <a:off x="325" y="639"/>
              <a:ext cx="125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140</a:t>
              </a:r>
              <a:endParaRPr lang="pt-BR"/>
            </a:p>
          </p:txBody>
        </p:sp>
        <p:sp>
          <p:nvSpPr>
            <p:cNvPr id="4266" name="Rectangle 170"/>
            <p:cNvSpPr>
              <a:spLocks noChangeArrowheads="1"/>
            </p:cNvSpPr>
            <p:nvPr/>
          </p:nvSpPr>
          <p:spPr bwMode="auto">
            <a:xfrm rot="16200000">
              <a:off x="422" y="3223"/>
              <a:ext cx="16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23,IX</a:t>
              </a:r>
              <a:endParaRPr lang="pt-BR"/>
            </a:p>
          </p:txBody>
        </p:sp>
        <p:sp>
          <p:nvSpPr>
            <p:cNvPr id="4267" name="Rectangle 171"/>
            <p:cNvSpPr>
              <a:spLocks noChangeArrowheads="1"/>
            </p:cNvSpPr>
            <p:nvPr/>
          </p:nvSpPr>
          <p:spPr bwMode="auto">
            <a:xfrm rot="16200000">
              <a:off x="535" y="3212"/>
              <a:ext cx="13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20,II</a:t>
              </a:r>
              <a:endParaRPr lang="pt-BR"/>
            </a:p>
          </p:txBody>
        </p:sp>
        <p:sp>
          <p:nvSpPr>
            <p:cNvPr id="4268" name="Rectangle 172"/>
            <p:cNvSpPr>
              <a:spLocks noChangeArrowheads="1"/>
            </p:cNvSpPr>
            <p:nvPr/>
          </p:nvSpPr>
          <p:spPr bwMode="auto">
            <a:xfrm rot="16200000">
              <a:off x="620" y="3230"/>
              <a:ext cx="174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23,VII</a:t>
              </a:r>
              <a:endParaRPr lang="pt-BR"/>
            </a:p>
          </p:txBody>
        </p:sp>
        <p:sp>
          <p:nvSpPr>
            <p:cNvPr id="4269" name="Rectangle 173"/>
            <p:cNvSpPr>
              <a:spLocks noChangeArrowheads="1"/>
            </p:cNvSpPr>
            <p:nvPr/>
          </p:nvSpPr>
          <p:spPr bwMode="auto">
            <a:xfrm rot="16200000">
              <a:off x="745" y="3212"/>
              <a:ext cx="13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23,II</a:t>
              </a:r>
              <a:endParaRPr lang="pt-BR"/>
            </a:p>
          </p:txBody>
        </p:sp>
        <p:sp>
          <p:nvSpPr>
            <p:cNvPr id="4270" name="Rectangle 174"/>
            <p:cNvSpPr>
              <a:spLocks noChangeArrowheads="1"/>
            </p:cNvSpPr>
            <p:nvPr/>
          </p:nvSpPr>
          <p:spPr bwMode="auto">
            <a:xfrm rot="16200000">
              <a:off x="824" y="3238"/>
              <a:ext cx="183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24,XV</a:t>
              </a:r>
              <a:endParaRPr lang="pt-BR"/>
            </a:p>
          </p:txBody>
        </p:sp>
        <p:sp>
          <p:nvSpPr>
            <p:cNvPr id="4271" name="Rectangle 175"/>
            <p:cNvSpPr>
              <a:spLocks noChangeArrowheads="1"/>
            </p:cNvSpPr>
            <p:nvPr/>
          </p:nvSpPr>
          <p:spPr bwMode="auto">
            <a:xfrm rot="16200000">
              <a:off x="942" y="3214"/>
              <a:ext cx="151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17,III</a:t>
              </a:r>
              <a:endParaRPr lang="pt-BR"/>
            </a:p>
          </p:txBody>
        </p:sp>
        <p:sp>
          <p:nvSpPr>
            <p:cNvPr id="4272" name="Rectangle 176"/>
            <p:cNvSpPr>
              <a:spLocks noChangeArrowheads="1"/>
            </p:cNvSpPr>
            <p:nvPr/>
          </p:nvSpPr>
          <p:spPr bwMode="auto">
            <a:xfrm rot="16200000">
              <a:off x="1049" y="3222"/>
              <a:ext cx="143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23,X</a:t>
              </a:r>
              <a:endParaRPr lang="pt-BR"/>
            </a:p>
          </p:txBody>
        </p:sp>
        <p:sp>
          <p:nvSpPr>
            <p:cNvPr id="4273" name="Rectangle 177"/>
            <p:cNvSpPr>
              <a:spLocks noChangeArrowheads="1"/>
            </p:cNvSpPr>
            <p:nvPr/>
          </p:nvSpPr>
          <p:spPr bwMode="auto">
            <a:xfrm rot="16200000">
              <a:off x="1141" y="3225"/>
              <a:ext cx="174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17,XII</a:t>
              </a:r>
              <a:endParaRPr lang="pt-BR"/>
            </a:p>
          </p:txBody>
        </p:sp>
        <p:sp>
          <p:nvSpPr>
            <p:cNvPr id="4274" name="Rectangle 178"/>
            <p:cNvSpPr>
              <a:spLocks noChangeArrowheads="1"/>
            </p:cNvSpPr>
            <p:nvPr/>
          </p:nvSpPr>
          <p:spPr bwMode="auto">
            <a:xfrm rot="16200000">
              <a:off x="1250" y="3223"/>
              <a:ext cx="16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23,XI</a:t>
              </a:r>
              <a:endParaRPr lang="pt-BR"/>
            </a:p>
          </p:txBody>
        </p:sp>
        <p:sp>
          <p:nvSpPr>
            <p:cNvPr id="4275" name="Rectangle 179"/>
            <p:cNvSpPr>
              <a:spLocks noChangeArrowheads="1"/>
            </p:cNvSpPr>
            <p:nvPr/>
          </p:nvSpPr>
          <p:spPr bwMode="auto">
            <a:xfrm rot="16200000">
              <a:off x="1335" y="3241"/>
              <a:ext cx="196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24,XIV</a:t>
              </a:r>
              <a:endParaRPr lang="pt-BR"/>
            </a:p>
          </p:txBody>
        </p:sp>
        <p:sp>
          <p:nvSpPr>
            <p:cNvPr id="4276" name="Rectangle 180"/>
            <p:cNvSpPr>
              <a:spLocks noChangeArrowheads="1"/>
            </p:cNvSpPr>
            <p:nvPr/>
          </p:nvSpPr>
          <p:spPr bwMode="auto">
            <a:xfrm rot="16200000">
              <a:off x="1442" y="3241"/>
              <a:ext cx="196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25,XIV</a:t>
              </a:r>
              <a:endParaRPr lang="pt-BR"/>
            </a:p>
          </p:txBody>
        </p:sp>
        <p:sp>
          <p:nvSpPr>
            <p:cNvPr id="4277" name="Rectangle 181"/>
            <p:cNvSpPr>
              <a:spLocks noChangeArrowheads="1"/>
            </p:cNvSpPr>
            <p:nvPr/>
          </p:nvSpPr>
          <p:spPr bwMode="auto">
            <a:xfrm rot="16200000">
              <a:off x="1546" y="3230"/>
              <a:ext cx="192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23,VIII</a:t>
              </a:r>
              <a:endParaRPr lang="pt-BR"/>
            </a:p>
          </p:txBody>
        </p:sp>
        <p:sp>
          <p:nvSpPr>
            <p:cNvPr id="4278" name="Rectangle 182"/>
            <p:cNvSpPr>
              <a:spLocks noChangeArrowheads="1"/>
            </p:cNvSpPr>
            <p:nvPr/>
          </p:nvSpPr>
          <p:spPr bwMode="auto">
            <a:xfrm rot="16200000">
              <a:off x="1684" y="3212"/>
              <a:ext cx="12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21,I</a:t>
              </a:r>
              <a:endParaRPr lang="pt-BR"/>
            </a:p>
          </p:txBody>
        </p:sp>
        <p:sp>
          <p:nvSpPr>
            <p:cNvPr id="4279" name="Rectangle 183"/>
            <p:cNvSpPr>
              <a:spLocks noChangeArrowheads="1"/>
            </p:cNvSpPr>
            <p:nvPr/>
          </p:nvSpPr>
          <p:spPr bwMode="auto">
            <a:xfrm rot="16200000">
              <a:off x="1740" y="3241"/>
              <a:ext cx="214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17,XVII</a:t>
              </a:r>
              <a:endParaRPr lang="pt-BR"/>
            </a:p>
          </p:txBody>
        </p:sp>
        <p:sp>
          <p:nvSpPr>
            <p:cNvPr id="4280" name="Rectangle 184"/>
            <p:cNvSpPr>
              <a:spLocks noChangeArrowheads="1"/>
            </p:cNvSpPr>
            <p:nvPr/>
          </p:nvSpPr>
          <p:spPr bwMode="auto">
            <a:xfrm rot="16200000">
              <a:off x="1874" y="3228"/>
              <a:ext cx="16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17,VI</a:t>
              </a:r>
              <a:endParaRPr lang="pt-BR"/>
            </a:p>
          </p:txBody>
        </p:sp>
        <p:sp>
          <p:nvSpPr>
            <p:cNvPr id="4281" name="Rectangle 185"/>
            <p:cNvSpPr>
              <a:spLocks noChangeArrowheads="1"/>
            </p:cNvSpPr>
            <p:nvPr/>
          </p:nvSpPr>
          <p:spPr bwMode="auto">
            <a:xfrm rot="16200000">
              <a:off x="1942" y="3243"/>
              <a:ext cx="227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17,XVIII</a:t>
              </a:r>
              <a:endParaRPr lang="pt-BR"/>
            </a:p>
          </p:txBody>
        </p:sp>
        <p:sp>
          <p:nvSpPr>
            <p:cNvPr id="4282" name="Rectangle 186"/>
            <p:cNvSpPr>
              <a:spLocks noChangeArrowheads="1"/>
            </p:cNvSpPr>
            <p:nvPr/>
          </p:nvSpPr>
          <p:spPr bwMode="auto">
            <a:xfrm rot="16200000">
              <a:off x="2072" y="3230"/>
              <a:ext cx="174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17,VII</a:t>
              </a:r>
              <a:endParaRPr lang="pt-BR"/>
            </a:p>
          </p:txBody>
        </p:sp>
        <p:sp>
          <p:nvSpPr>
            <p:cNvPr id="4283" name="Rectangle 187"/>
            <p:cNvSpPr>
              <a:spLocks noChangeArrowheads="1"/>
            </p:cNvSpPr>
            <p:nvPr/>
          </p:nvSpPr>
          <p:spPr bwMode="auto">
            <a:xfrm rot="16200000">
              <a:off x="2179" y="3230"/>
              <a:ext cx="174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24,VII</a:t>
              </a:r>
              <a:endParaRPr lang="pt-BR"/>
            </a:p>
          </p:txBody>
        </p:sp>
        <p:sp>
          <p:nvSpPr>
            <p:cNvPr id="4284" name="Rectangle 188"/>
            <p:cNvSpPr>
              <a:spLocks noChangeArrowheads="1"/>
            </p:cNvSpPr>
            <p:nvPr/>
          </p:nvSpPr>
          <p:spPr bwMode="auto">
            <a:xfrm rot="16200000">
              <a:off x="2299" y="3212"/>
              <a:ext cx="13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26,II</a:t>
              </a:r>
              <a:endParaRPr lang="pt-BR"/>
            </a:p>
          </p:txBody>
        </p:sp>
        <p:sp>
          <p:nvSpPr>
            <p:cNvPr id="4285" name="Rectangle 189"/>
            <p:cNvSpPr>
              <a:spLocks noChangeArrowheads="1"/>
            </p:cNvSpPr>
            <p:nvPr/>
          </p:nvSpPr>
          <p:spPr bwMode="auto">
            <a:xfrm rot="16200000">
              <a:off x="2390" y="3228"/>
              <a:ext cx="16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23,IV</a:t>
              </a:r>
              <a:endParaRPr lang="pt-BR"/>
            </a:p>
          </p:txBody>
        </p:sp>
        <p:sp>
          <p:nvSpPr>
            <p:cNvPr id="4286" name="Rectangle 190"/>
            <p:cNvSpPr>
              <a:spLocks noChangeArrowheads="1"/>
            </p:cNvSpPr>
            <p:nvPr/>
          </p:nvSpPr>
          <p:spPr bwMode="auto">
            <a:xfrm rot="16200000">
              <a:off x="2479" y="3227"/>
              <a:ext cx="187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24,XIII</a:t>
              </a:r>
              <a:endParaRPr lang="pt-BR"/>
            </a:p>
          </p:txBody>
        </p:sp>
        <p:sp>
          <p:nvSpPr>
            <p:cNvPr id="4287" name="Rectangle 191"/>
            <p:cNvSpPr>
              <a:spLocks noChangeArrowheads="1"/>
            </p:cNvSpPr>
            <p:nvPr/>
          </p:nvSpPr>
          <p:spPr bwMode="auto">
            <a:xfrm rot="16200000">
              <a:off x="2588" y="3238"/>
              <a:ext cx="183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25,XV</a:t>
              </a:r>
              <a:endParaRPr lang="pt-BR"/>
            </a:p>
          </p:txBody>
        </p:sp>
        <p:sp>
          <p:nvSpPr>
            <p:cNvPr id="4288" name="Rectangle 192"/>
            <p:cNvSpPr>
              <a:spLocks noChangeArrowheads="1"/>
            </p:cNvSpPr>
            <p:nvPr/>
          </p:nvSpPr>
          <p:spPr bwMode="auto">
            <a:xfrm rot="16200000">
              <a:off x="2702" y="3228"/>
              <a:ext cx="16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24,IV</a:t>
              </a:r>
              <a:endParaRPr lang="pt-BR"/>
            </a:p>
          </p:txBody>
        </p:sp>
        <p:sp>
          <p:nvSpPr>
            <p:cNvPr id="4289" name="Rectangle 193"/>
            <p:cNvSpPr>
              <a:spLocks noChangeArrowheads="1"/>
            </p:cNvSpPr>
            <p:nvPr/>
          </p:nvSpPr>
          <p:spPr bwMode="auto">
            <a:xfrm rot="16200000">
              <a:off x="2825" y="3212"/>
              <a:ext cx="12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23,I</a:t>
              </a:r>
              <a:endParaRPr lang="pt-BR"/>
            </a:p>
          </p:txBody>
        </p:sp>
        <p:sp>
          <p:nvSpPr>
            <p:cNvPr id="4290" name="Rectangle 194"/>
            <p:cNvSpPr>
              <a:spLocks noChangeArrowheads="1"/>
            </p:cNvSpPr>
            <p:nvPr/>
          </p:nvSpPr>
          <p:spPr bwMode="auto">
            <a:xfrm rot="16200000">
              <a:off x="2918" y="3225"/>
              <a:ext cx="147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23,V</a:t>
              </a:r>
              <a:endParaRPr lang="pt-BR"/>
            </a:p>
          </p:txBody>
        </p:sp>
        <p:sp>
          <p:nvSpPr>
            <p:cNvPr id="4291" name="Rectangle 195"/>
            <p:cNvSpPr>
              <a:spLocks noChangeArrowheads="1"/>
            </p:cNvSpPr>
            <p:nvPr/>
          </p:nvSpPr>
          <p:spPr bwMode="auto">
            <a:xfrm rot="16200000">
              <a:off x="3007" y="3225"/>
              <a:ext cx="174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24,XII</a:t>
              </a:r>
              <a:endParaRPr lang="pt-BR"/>
            </a:p>
          </p:txBody>
        </p:sp>
        <p:sp>
          <p:nvSpPr>
            <p:cNvPr id="4292" name="Rectangle 196"/>
            <p:cNvSpPr>
              <a:spLocks noChangeArrowheads="1"/>
            </p:cNvSpPr>
            <p:nvPr/>
          </p:nvSpPr>
          <p:spPr bwMode="auto">
            <a:xfrm rot="16200000">
              <a:off x="3117" y="3223"/>
              <a:ext cx="16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24,IX</a:t>
              </a:r>
              <a:endParaRPr lang="pt-BR"/>
            </a:p>
          </p:txBody>
        </p:sp>
        <p:sp>
          <p:nvSpPr>
            <p:cNvPr id="4293" name="Rectangle 197"/>
            <p:cNvSpPr>
              <a:spLocks noChangeArrowheads="1"/>
            </p:cNvSpPr>
            <p:nvPr/>
          </p:nvSpPr>
          <p:spPr bwMode="auto">
            <a:xfrm rot="16200000">
              <a:off x="3234" y="3212"/>
              <a:ext cx="138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24,II</a:t>
              </a:r>
              <a:endParaRPr lang="pt-BR"/>
            </a:p>
          </p:txBody>
        </p:sp>
        <p:sp>
          <p:nvSpPr>
            <p:cNvPr id="4294" name="Rectangle 198"/>
            <p:cNvSpPr>
              <a:spLocks noChangeArrowheads="1"/>
            </p:cNvSpPr>
            <p:nvPr/>
          </p:nvSpPr>
          <p:spPr bwMode="auto">
            <a:xfrm rot="16200000">
              <a:off x="3330" y="3214"/>
              <a:ext cx="151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20,III</a:t>
              </a:r>
              <a:endParaRPr lang="pt-BR"/>
            </a:p>
          </p:txBody>
        </p:sp>
        <p:sp>
          <p:nvSpPr>
            <p:cNvPr id="4295" name="Rectangle 199"/>
            <p:cNvSpPr>
              <a:spLocks noChangeArrowheads="1"/>
            </p:cNvSpPr>
            <p:nvPr/>
          </p:nvSpPr>
          <p:spPr bwMode="auto">
            <a:xfrm rot="16200000">
              <a:off x="3428" y="3223"/>
              <a:ext cx="16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20,IX</a:t>
              </a:r>
              <a:endParaRPr lang="pt-BR"/>
            </a:p>
          </p:txBody>
        </p:sp>
        <p:sp>
          <p:nvSpPr>
            <p:cNvPr id="4296" name="Rectangle 200"/>
            <p:cNvSpPr>
              <a:spLocks noChangeArrowheads="1"/>
            </p:cNvSpPr>
            <p:nvPr/>
          </p:nvSpPr>
          <p:spPr bwMode="auto">
            <a:xfrm rot="16200000">
              <a:off x="3531" y="3228"/>
              <a:ext cx="16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26,IV</a:t>
              </a:r>
              <a:endParaRPr lang="pt-BR"/>
            </a:p>
          </p:txBody>
        </p:sp>
        <p:sp>
          <p:nvSpPr>
            <p:cNvPr id="4297" name="Rectangle 201"/>
            <p:cNvSpPr>
              <a:spLocks noChangeArrowheads="1"/>
            </p:cNvSpPr>
            <p:nvPr/>
          </p:nvSpPr>
          <p:spPr bwMode="auto">
            <a:xfrm rot="16200000">
              <a:off x="3638" y="3223"/>
              <a:ext cx="16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17,IX</a:t>
              </a:r>
              <a:endParaRPr lang="pt-BR"/>
            </a:p>
          </p:txBody>
        </p:sp>
        <p:sp>
          <p:nvSpPr>
            <p:cNvPr id="4298" name="Rectangle 202"/>
            <p:cNvSpPr>
              <a:spLocks noChangeArrowheads="1"/>
            </p:cNvSpPr>
            <p:nvPr/>
          </p:nvSpPr>
          <p:spPr bwMode="auto">
            <a:xfrm rot="16200000">
              <a:off x="3722" y="3236"/>
              <a:ext cx="196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24,XIX</a:t>
              </a:r>
              <a:endParaRPr lang="pt-BR"/>
            </a:p>
          </p:txBody>
        </p:sp>
        <p:sp>
          <p:nvSpPr>
            <p:cNvPr id="4299" name="Rectangle 203"/>
            <p:cNvSpPr>
              <a:spLocks noChangeArrowheads="1"/>
            </p:cNvSpPr>
            <p:nvPr/>
          </p:nvSpPr>
          <p:spPr bwMode="auto">
            <a:xfrm rot="16200000">
              <a:off x="3843" y="3228"/>
              <a:ext cx="16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25,IV</a:t>
              </a:r>
              <a:endParaRPr lang="pt-BR"/>
            </a:p>
          </p:txBody>
        </p:sp>
        <p:sp>
          <p:nvSpPr>
            <p:cNvPr id="4300" name="Rectangle 204"/>
            <p:cNvSpPr>
              <a:spLocks noChangeArrowheads="1"/>
            </p:cNvSpPr>
            <p:nvPr/>
          </p:nvSpPr>
          <p:spPr bwMode="auto">
            <a:xfrm rot="16200000">
              <a:off x="3931" y="3241"/>
              <a:ext cx="196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600"/>
                <a:t>25,XVI</a:t>
              </a:r>
              <a:endParaRPr lang="pt-BR"/>
            </a:p>
          </p:txBody>
        </p:sp>
      </p:grpSp>
      <p:sp>
        <p:nvSpPr>
          <p:cNvPr id="4302" name="Rectangle 206"/>
          <p:cNvSpPr>
            <a:spLocks noChangeArrowheads="1"/>
          </p:cNvSpPr>
          <p:nvPr/>
        </p:nvSpPr>
        <p:spPr bwMode="auto">
          <a:xfrm rot="16200000">
            <a:off x="6442869" y="5118894"/>
            <a:ext cx="233362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25,V</a:t>
            </a:r>
            <a:endParaRPr lang="pt-BR"/>
          </a:p>
        </p:txBody>
      </p:sp>
      <p:sp>
        <p:nvSpPr>
          <p:cNvPr id="4303" name="Rectangle 207"/>
          <p:cNvSpPr>
            <a:spLocks noChangeArrowheads="1"/>
          </p:cNvSpPr>
          <p:nvPr/>
        </p:nvSpPr>
        <p:spPr bwMode="auto">
          <a:xfrm rot="16200000">
            <a:off x="6594475" y="5124450"/>
            <a:ext cx="254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26,VI</a:t>
            </a:r>
            <a:endParaRPr lang="pt-BR"/>
          </a:p>
        </p:txBody>
      </p:sp>
      <p:sp>
        <p:nvSpPr>
          <p:cNvPr id="4304" name="Rectangle 208"/>
          <p:cNvSpPr>
            <a:spLocks noChangeArrowheads="1"/>
          </p:cNvSpPr>
          <p:nvPr/>
        </p:nvSpPr>
        <p:spPr bwMode="auto">
          <a:xfrm rot="16200000">
            <a:off x="6732588" y="5127625"/>
            <a:ext cx="3048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26,VIII</a:t>
            </a:r>
            <a:endParaRPr lang="pt-BR"/>
          </a:p>
        </p:txBody>
      </p:sp>
      <p:sp>
        <p:nvSpPr>
          <p:cNvPr id="4305" name="Rectangle 209"/>
          <p:cNvSpPr>
            <a:spLocks noChangeArrowheads="1"/>
          </p:cNvSpPr>
          <p:nvPr/>
        </p:nvSpPr>
        <p:spPr bwMode="auto">
          <a:xfrm rot="16200000">
            <a:off x="6941343" y="5114132"/>
            <a:ext cx="227013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17,X</a:t>
            </a:r>
            <a:endParaRPr lang="pt-BR"/>
          </a:p>
        </p:txBody>
      </p:sp>
      <p:sp>
        <p:nvSpPr>
          <p:cNvPr id="4306" name="Rectangle 210"/>
          <p:cNvSpPr>
            <a:spLocks noChangeArrowheads="1"/>
          </p:cNvSpPr>
          <p:nvPr/>
        </p:nvSpPr>
        <p:spPr bwMode="auto">
          <a:xfrm rot="16200000">
            <a:off x="7068344" y="5122069"/>
            <a:ext cx="296862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25,XIII</a:t>
            </a:r>
            <a:endParaRPr lang="pt-BR"/>
          </a:p>
        </p:txBody>
      </p:sp>
      <p:sp>
        <p:nvSpPr>
          <p:cNvPr id="4307" name="Rectangle 211"/>
          <p:cNvSpPr>
            <a:spLocks noChangeArrowheads="1"/>
          </p:cNvSpPr>
          <p:nvPr/>
        </p:nvSpPr>
        <p:spPr bwMode="auto">
          <a:xfrm rot="16200000">
            <a:off x="7242175" y="5119688"/>
            <a:ext cx="27622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26,XII</a:t>
            </a:r>
            <a:endParaRPr lang="pt-BR"/>
          </a:p>
        </p:txBody>
      </p:sp>
      <p:sp>
        <p:nvSpPr>
          <p:cNvPr id="4308" name="Rectangle 212"/>
          <p:cNvSpPr>
            <a:spLocks noChangeArrowheads="1"/>
          </p:cNvSpPr>
          <p:nvPr/>
        </p:nvSpPr>
        <p:spPr bwMode="auto">
          <a:xfrm rot="16200000">
            <a:off x="7453313" y="5099050"/>
            <a:ext cx="1905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18,I</a:t>
            </a:r>
            <a:endParaRPr lang="pt-BR"/>
          </a:p>
        </p:txBody>
      </p:sp>
      <p:sp>
        <p:nvSpPr>
          <p:cNvPr id="4309" name="Rectangle 213"/>
          <p:cNvSpPr>
            <a:spLocks noChangeArrowheads="1"/>
          </p:cNvSpPr>
          <p:nvPr/>
        </p:nvSpPr>
        <p:spPr bwMode="auto">
          <a:xfrm rot="16200000">
            <a:off x="7573962" y="5127626"/>
            <a:ext cx="27622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26,VII</a:t>
            </a:r>
            <a:endParaRPr lang="pt-BR"/>
          </a:p>
        </p:txBody>
      </p:sp>
      <p:sp>
        <p:nvSpPr>
          <p:cNvPr id="4310" name="Rectangle 214"/>
          <p:cNvSpPr>
            <a:spLocks noChangeArrowheads="1"/>
          </p:cNvSpPr>
          <p:nvPr/>
        </p:nvSpPr>
        <p:spPr bwMode="auto">
          <a:xfrm rot="16200000">
            <a:off x="7721600" y="5127625"/>
            <a:ext cx="3048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24,VIII</a:t>
            </a:r>
            <a:endParaRPr lang="pt-BR"/>
          </a:p>
        </p:txBody>
      </p:sp>
      <p:sp>
        <p:nvSpPr>
          <p:cNvPr id="4311" name="Rectangle 215"/>
          <p:cNvSpPr>
            <a:spLocks noChangeArrowheads="1"/>
          </p:cNvSpPr>
          <p:nvPr/>
        </p:nvSpPr>
        <p:spPr bwMode="auto">
          <a:xfrm rot="16200000">
            <a:off x="7910513" y="5116513"/>
            <a:ext cx="254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26,XI</a:t>
            </a:r>
            <a:endParaRPr lang="pt-BR"/>
          </a:p>
        </p:txBody>
      </p:sp>
      <p:sp>
        <p:nvSpPr>
          <p:cNvPr id="4312" name="Rectangle 216"/>
          <p:cNvSpPr>
            <a:spLocks noChangeArrowheads="1"/>
          </p:cNvSpPr>
          <p:nvPr/>
        </p:nvSpPr>
        <p:spPr bwMode="auto">
          <a:xfrm rot="16200000">
            <a:off x="8051800" y="5145088"/>
            <a:ext cx="31115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24,XVI</a:t>
            </a:r>
            <a:endParaRPr lang="pt-BR"/>
          </a:p>
        </p:txBody>
      </p:sp>
      <p:sp>
        <p:nvSpPr>
          <p:cNvPr id="4313" name="Rectangle 217"/>
          <p:cNvSpPr>
            <a:spLocks noChangeArrowheads="1"/>
          </p:cNvSpPr>
          <p:nvPr/>
        </p:nvSpPr>
        <p:spPr bwMode="auto">
          <a:xfrm rot="16200000">
            <a:off x="8231187" y="5127626"/>
            <a:ext cx="27622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25,VII</a:t>
            </a:r>
            <a:endParaRPr lang="pt-BR"/>
          </a:p>
        </p:txBody>
      </p:sp>
      <p:sp>
        <p:nvSpPr>
          <p:cNvPr id="4314" name="Rectangle 218"/>
          <p:cNvSpPr>
            <a:spLocks noChangeArrowheads="1"/>
          </p:cNvSpPr>
          <p:nvPr/>
        </p:nvSpPr>
        <p:spPr bwMode="auto">
          <a:xfrm rot="16200000">
            <a:off x="8437563" y="5099050"/>
            <a:ext cx="1905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600"/>
              <a:t>24,I</a:t>
            </a:r>
            <a:endParaRPr lang="pt-B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Por Grupo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395288" y="6092825"/>
            <a:ext cx="8229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Os registros do Grupo E (Empresa)) variam de E1 (mais grave) até E4</a:t>
            </a:r>
          </a:p>
        </p:txBody>
      </p:sp>
      <p:graphicFrame>
        <p:nvGraphicFramePr>
          <p:cNvPr id="5122" name="Object 1024"/>
          <p:cNvGraphicFramePr>
            <a:graphicFrameLocks noChangeAspect="1"/>
          </p:cNvGraphicFramePr>
          <p:nvPr/>
        </p:nvGraphicFramePr>
        <p:xfrm>
          <a:off x="395288" y="1052513"/>
          <a:ext cx="8424862" cy="4865687"/>
        </p:xfrm>
        <a:graphic>
          <a:graphicData uri="http://schemas.openxmlformats.org/presentationml/2006/ole">
            <p:oleObj spid="_x0000_s5122" name="Planilha" r:id="rId3" imgW="8848758" imgH="418138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RTR-2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2314575" y="1833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47107" name="Imagem 5" descr="RTR02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7010400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6146" name="Object 329"/>
          <p:cNvGraphicFramePr>
            <a:graphicFrameLocks noChangeAspect="1"/>
          </p:cNvGraphicFramePr>
          <p:nvPr/>
        </p:nvGraphicFramePr>
        <p:xfrm>
          <a:off x="827088" y="1052513"/>
          <a:ext cx="3240087" cy="3816350"/>
        </p:xfrm>
        <a:graphic>
          <a:graphicData uri="http://schemas.openxmlformats.org/presentationml/2006/ole">
            <p:oleObj spid="_x0000_s6146" name="Planilha" r:id="rId3" imgW="5333949" imgH="5772150" progId="Excel.Sheet.8">
              <p:embed/>
            </p:oleObj>
          </a:graphicData>
        </a:graphic>
      </p:graphicFrame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304800" y="6156325"/>
            <a:ext cx="81534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RTR-2 possui o total de 112 linhas. No Trimestre 59 linhas foram reclamadas, das quais  são 30 Intra-Região, 12 Inter-Região e 17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graphicFrame>
        <p:nvGraphicFramePr>
          <p:cNvPr id="6147" name="Object 1025"/>
          <p:cNvGraphicFramePr>
            <a:graphicFrameLocks noChangeAspect="1"/>
          </p:cNvGraphicFramePr>
          <p:nvPr/>
        </p:nvGraphicFramePr>
        <p:xfrm>
          <a:off x="4716463" y="1052513"/>
          <a:ext cx="3609975" cy="3816350"/>
        </p:xfrm>
        <a:graphic>
          <a:graphicData uri="http://schemas.openxmlformats.org/presentationml/2006/ole">
            <p:oleObj spid="_x0000_s6147" name="Worksheet" r:id="rId4" imgW="5305425" imgH="5972175" progId="Excel.Sheet.8">
              <p:embed/>
            </p:oleObj>
          </a:graphicData>
        </a:graphic>
      </p:graphicFrame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2771775" y="5084763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52,68%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62,50%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38,71%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51,51%</a:t>
            </a:r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1042988" y="762000"/>
          <a:ext cx="10518775" cy="5907088"/>
        </p:xfrm>
        <a:graphic>
          <a:graphicData uri="http://schemas.openxmlformats.org/presentationml/2006/ole">
            <p:oleObj spid="_x0000_s7170" name="Planilha" r:id="rId3" imgW="7000916" imgH="4238497" progId="Excel.Sheet.8">
              <p:embed/>
            </p:oleObj>
          </a:graphicData>
        </a:graphic>
      </p:graphicFrame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39750" y="6021388"/>
            <a:ext cx="82804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Total de registros recebidos: 121                               Registros recebidos por tipo: 24                                  Total de pontos: 478,23</a:t>
            </a:r>
          </a:p>
        </p:txBody>
      </p:sp>
      <p:graphicFrame>
        <p:nvGraphicFramePr>
          <p:cNvPr id="7171" name="Object 1025"/>
          <p:cNvGraphicFramePr>
            <a:graphicFrameLocks noChangeAspect="1"/>
          </p:cNvGraphicFramePr>
          <p:nvPr/>
        </p:nvGraphicFramePr>
        <p:xfrm>
          <a:off x="250825" y="3357563"/>
          <a:ext cx="11333163" cy="2703512"/>
        </p:xfrm>
        <a:graphic>
          <a:graphicData uri="http://schemas.openxmlformats.org/presentationml/2006/ole">
            <p:oleObj spid="_x0000_s7171" name="Planilha" r:id="rId4" imgW="7000916" imgH="4238497" progId="Excel.Sheet.8">
              <p:embed/>
            </p:oleObj>
          </a:graphicData>
        </a:graphic>
      </p:graphicFrame>
      <p:graphicFrame>
        <p:nvGraphicFramePr>
          <p:cNvPr id="7172" name="Object 1026"/>
          <p:cNvGraphicFramePr>
            <a:graphicFrameLocks noChangeAspect="1"/>
          </p:cNvGraphicFramePr>
          <p:nvPr/>
        </p:nvGraphicFramePr>
        <p:xfrm>
          <a:off x="250825" y="1995488"/>
          <a:ext cx="4968875" cy="2657475"/>
        </p:xfrm>
        <a:graphic>
          <a:graphicData uri="http://schemas.openxmlformats.org/presentationml/2006/ole">
            <p:oleObj spid="_x0000_s7172" name="Gráfico" r:id="rId5" imgW="4989960" imgH="3197520" progId="Excel.Sheet.8">
              <p:embed/>
            </p:oleObj>
          </a:graphicData>
        </a:graphic>
      </p:graphicFrame>
      <p:graphicFrame>
        <p:nvGraphicFramePr>
          <p:cNvPr id="7173" name="Object 1027"/>
          <p:cNvGraphicFramePr>
            <a:graphicFrameLocks noChangeAspect="1"/>
          </p:cNvGraphicFramePr>
          <p:nvPr/>
        </p:nvGraphicFramePr>
        <p:xfrm>
          <a:off x="0" y="188913"/>
          <a:ext cx="11441113" cy="5856287"/>
        </p:xfrm>
        <a:graphic>
          <a:graphicData uri="http://schemas.openxmlformats.org/presentationml/2006/ole">
            <p:oleObj spid="_x0000_s7173" name="Planilha" r:id="rId6" imgW="7000916" imgH="4238497" progId="Excel.Sheet.8">
              <p:embed/>
            </p:oleObj>
          </a:graphicData>
        </a:graphic>
      </p:graphicFrame>
      <p:sp>
        <p:nvSpPr>
          <p:cNvPr id="7176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7174" name="Object 1028"/>
          <p:cNvGraphicFramePr>
            <a:graphicFrameLocks noChangeAspect="1"/>
          </p:cNvGraphicFramePr>
          <p:nvPr/>
        </p:nvGraphicFramePr>
        <p:xfrm>
          <a:off x="466725" y="1268413"/>
          <a:ext cx="8297863" cy="4032250"/>
        </p:xfrm>
        <a:graphic>
          <a:graphicData uri="http://schemas.openxmlformats.org/presentationml/2006/ole">
            <p:oleObj spid="_x0000_s7174" name="Planilha" r:id="rId7" imgW="8848758" imgH="409566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8194" name="Object 0"/>
          <p:cNvGraphicFramePr>
            <a:graphicFrameLocks noChangeAspect="1"/>
          </p:cNvGraphicFramePr>
          <p:nvPr/>
        </p:nvGraphicFramePr>
        <p:xfrm>
          <a:off x="611188" y="1157288"/>
          <a:ext cx="7208837" cy="5080000"/>
        </p:xfrm>
        <a:graphic>
          <a:graphicData uri="http://schemas.openxmlformats.org/presentationml/2006/ole">
            <p:oleObj spid="_x0000_s8194" name="Worksheet" r:id="rId3" imgW="8601075" imgH="48768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3"/>
          <p:cNvSpPr>
            <a:spLocks noChangeArrowheads="1"/>
          </p:cNvSpPr>
          <p:nvPr/>
        </p:nvSpPr>
        <p:spPr bwMode="auto">
          <a:xfrm>
            <a:off x="2324100" y="1843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54274" name="Imagem 9" descr="RTR03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43000"/>
            <a:ext cx="70104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RTR-3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323850" y="23495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228600" y="62325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RTR-3 possui o total de 139 linhas. No Trimestre 58 linhas foram reclamadas, das quais  são 15 Intra-Região, 17 Inter-Região e 26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9218" name="Object 22"/>
          <p:cNvGraphicFramePr>
            <a:graphicFrameLocks noChangeAspect="1"/>
          </p:cNvGraphicFramePr>
          <p:nvPr/>
        </p:nvGraphicFramePr>
        <p:xfrm>
          <a:off x="611188" y="908050"/>
          <a:ext cx="3384550" cy="4006850"/>
        </p:xfrm>
        <a:graphic>
          <a:graphicData uri="http://schemas.openxmlformats.org/presentationml/2006/ole">
            <p:oleObj spid="_x0000_s9218" name="Planilha" r:id="rId3" imgW="5162653" imgH="4934040" progId="Excel.Sheet.8">
              <p:embed/>
            </p:oleObj>
          </a:graphicData>
        </a:graphic>
      </p:graphicFrame>
      <p:graphicFrame>
        <p:nvGraphicFramePr>
          <p:cNvPr id="9219" name="Object 1025"/>
          <p:cNvGraphicFramePr>
            <a:graphicFrameLocks noChangeAspect="1"/>
          </p:cNvGraphicFramePr>
          <p:nvPr/>
        </p:nvGraphicFramePr>
        <p:xfrm>
          <a:off x="4933950" y="904875"/>
          <a:ext cx="3095625" cy="3875088"/>
        </p:xfrm>
        <a:graphic>
          <a:graphicData uri="http://schemas.openxmlformats.org/presentationml/2006/ole">
            <p:oleObj spid="_x0000_s9219" name="Worksheet" r:id="rId4" imgW="5162550" imgH="6457950" progId="Excel.Sheet.8">
              <p:embed/>
            </p:oleObj>
          </a:graphicData>
        </a:graphic>
      </p:graphicFrame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2124075" y="5300663"/>
            <a:ext cx="44196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41,73%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35,71%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40,48%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47,27%</a:t>
            </a:r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539750" y="6124575"/>
            <a:ext cx="82089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Total de registros recebidos: 154                                Registros recebidos por tipo: 31                                     Total de pontos: 576,56</a:t>
            </a:r>
          </a:p>
        </p:txBody>
      </p:sp>
      <p:graphicFrame>
        <p:nvGraphicFramePr>
          <p:cNvPr id="10242" name="Object 1024"/>
          <p:cNvGraphicFramePr>
            <a:graphicFrameLocks noChangeAspect="1"/>
          </p:cNvGraphicFramePr>
          <p:nvPr/>
        </p:nvGraphicFramePr>
        <p:xfrm>
          <a:off x="684213" y="1557338"/>
          <a:ext cx="7835900" cy="3843337"/>
        </p:xfrm>
        <a:graphic>
          <a:graphicData uri="http://schemas.openxmlformats.org/presentationml/2006/ole">
            <p:oleObj spid="_x0000_s10242" name="Planilha" r:id="rId3" imgW="8848758" imgH="432426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1266" name="Object 0"/>
          <p:cNvGraphicFramePr>
            <a:graphicFrameLocks noChangeAspect="1"/>
          </p:cNvGraphicFramePr>
          <p:nvPr/>
        </p:nvGraphicFramePr>
        <p:xfrm>
          <a:off x="827088" y="1125538"/>
          <a:ext cx="7569200" cy="4826000"/>
        </p:xfrm>
        <a:graphic>
          <a:graphicData uri="http://schemas.openxmlformats.org/presentationml/2006/ole">
            <p:oleObj spid="_x0000_s11266" name="Worksheet" r:id="rId3" imgW="10848975" imgH="546735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3"/>
          <p:cNvSpPr>
            <a:spLocks noChangeArrowheads="1"/>
          </p:cNvSpPr>
          <p:nvPr/>
        </p:nvSpPr>
        <p:spPr bwMode="auto">
          <a:xfrm>
            <a:off x="2324100" y="1838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61442" name="Imagem 13" descr="RTR04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35063"/>
            <a:ext cx="7010400" cy="496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RTR-4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304800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152400" y="6308725"/>
            <a:ext cx="8991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A RTR-4 possui o total de 135 linhas. No Trimestre 69  linhas foram reclamadas, das quais  são 25 Intra-Região, 19 Inter-Região e 25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graphicFrame>
        <p:nvGraphicFramePr>
          <p:cNvPr id="12290" name="Object 22"/>
          <p:cNvGraphicFramePr>
            <a:graphicFrameLocks noChangeAspect="1"/>
          </p:cNvGraphicFramePr>
          <p:nvPr/>
        </p:nvGraphicFramePr>
        <p:xfrm>
          <a:off x="684213" y="731838"/>
          <a:ext cx="3311525" cy="4410075"/>
        </p:xfrm>
        <a:graphic>
          <a:graphicData uri="http://schemas.openxmlformats.org/presentationml/2006/ole">
            <p:oleObj spid="_x0000_s12290" name="Planilha" r:id="rId3" imgW="5162653" imgH="5057775" progId="Excel.Sheet.8">
              <p:embed/>
            </p:oleObj>
          </a:graphicData>
        </a:graphic>
      </p:graphicFrame>
      <p:graphicFrame>
        <p:nvGraphicFramePr>
          <p:cNvPr id="12291" name="Object 1"/>
          <p:cNvGraphicFramePr>
            <a:graphicFrameLocks noChangeAspect="1"/>
          </p:cNvGraphicFramePr>
          <p:nvPr/>
        </p:nvGraphicFramePr>
        <p:xfrm>
          <a:off x="4643438" y="765175"/>
          <a:ext cx="3819525" cy="4462463"/>
        </p:xfrm>
        <a:graphic>
          <a:graphicData uri="http://schemas.openxmlformats.org/presentationml/2006/ole">
            <p:oleObj spid="_x0000_s12291" name="Worksheet" r:id="rId4" imgW="5162550" imgH="7772400" progId="Excel.Sheet.8">
              <p:embed/>
            </p:oleObj>
          </a:graphicData>
        </a:graphic>
      </p:graphicFrame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2133600" y="5410200"/>
            <a:ext cx="4191000" cy="963613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51,11%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</a:t>
            </a:r>
            <a:r>
              <a:rPr lang="pt-BR">
                <a:solidFill>
                  <a:schemeClr val="tx1"/>
                </a:solidFill>
              </a:rPr>
              <a:t>55,55</a:t>
            </a: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Inter-Região: 41,30%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56,82%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323850" y="5715000"/>
            <a:ext cx="8459788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  Total de registros recebidos: 160                                 Registros recebidos por tipo: 33                                 Total de pontos: </a:t>
            </a:r>
            <a:r>
              <a:rPr lang="pt-BR">
                <a:solidFill>
                  <a:srgbClr val="336699"/>
                </a:solidFill>
              </a:rPr>
              <a:t>880,19</a:t>
            </a: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3314" name="Object 6"/>
          <p:cNvGraphicFramePr>
            <a:graphicFrameLocks noChangeAspect="1"/>
          </p:cNvGraphicFramePr>
          <p:nvPr/>
        </p:nvGraphicFramePr>
        <p:xfrm>
          <a:off x="557213" y="1836738"/>
          <a:ext cx="8816975" cy="3489325"/>
        </p:xfrm>
        <a:graphic>
          <a:graphicData uri="http://schemas.openxmlformats.org/presentationml/2006/ole">
            <p:oleObj spid="_x0000_s13314" name="Planilha" r:id="rId3" imgW="8848758" imgH="384819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457200" y="333375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4338" name="Object 1024"/>
          <p:cNvGraphicFramePr>
            <a:graphicFrameLocks noChangeAspect="1"/>
          </p:cNvGraphicFramePr>
          <p:nvPr/>
        </p:nvGraphicFramePr>
        <p:xfrm>
          <a:off x="468313" y="1412875"/>
          <a:ext cx="8062912" cy="3851275"/>
        </p:xfrm>
        <a:graphic>
          <a:graphicData uri="http://schemas.openxmlformats.org/presentationml/2006/ole">
            <p:oleObj spid="_x0000_s14338" name="Planilha" r:id="rId3" imgW="8848758" imgH="42291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3"/>
          <p:cNvSpPr>
            <a:spLocks noChangeArrowheads="1"/>
          </p:cNvSpPr>
          <p:nvPr/>
        </p:nvSpPr>
        <p:spPr bwMode="auto">
          <a:xfrm>
            <a:off x="2333625" y="1857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68610" name="Imagem 17" descr="RTR05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934200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RTR-5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68313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5365" name="Text Box 7"/>
          <p:cNvSpPr txBox="1">
            <a:spLocks noChangeArrowheads="1"/>
          </p:cNvSpPr>
          <p:nvPr/>
        </p:nvSpPr>
        <p:spPr bwMode="auto">
          <a:xfrm>
            <a:off x="228600" y="61563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RTR-5 possui o total de 138 linhas. No Trimestre 72 linhas foram reclamadas, das quais são 36 Intra-Região, 11 Inter-Região, 24 da Região Centro 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e 01 BRT-Transoeste.</a:t>
            </a:r>
          </a:p>
        </p:txBody>
      </p:sp>
      <p:graphicFrame>
        <p:nvGraphicFramePr>
          <p:cNvPr id="15362" name="Object 329"/>
          <p:cNvGraphicFramePr>
            <a:graphicFrameLocks noChangeAspect="1"/>
          </p:cNvGraphicFramePr>
          <p:nvPr/>
        </p:nvGraphicFramePr>
        <p:xfrm>
          <a:off x="900113" y="549275"/>
          <a:ext cx="3017837" cy="4525963"/>
        </p:xfrm>
        <a:graphic>
          <a:graphicData uri="http://schemas.openxmlformats.org/presentationml/2006/ole">
            <p:oleObj spid="_x0000_s15362" name="Planilha" r:id="rId3" imgW="5267214" imgH="7658100" progId="Excel.Sheet.8">
              <p:embed/>
            </p:oleObj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5148263" y="549275"/>
          <a:ext cx="3162300" cy="3895725"/>
        </p:xfrm>
        <a:graphic>
          <a:graphicData uri="http://schemas.openxmlformats.org/presentationml/2006/ole">
            <p:oleObj spid="_x0000_s15363" name="Planilha" r:id="rId4" imgW="5267214" imgH="6486525" progId="Excel.Sheet.8">
              <p:embed/>
            </p:oleObj>
          </a:graphicData>
        </a:graphic>
      </p:graphicFrame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2667000" y="5334000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52,17%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43,90%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52,38%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68,57%</a:t>
            </a:r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7"/>
          <p:cNvSpPr txBox="1">
            <a:spLocks noChangeArrowheads="1"/>
          </p:cNvSpPr>
          <p:nvPr/>
        </p:nvSpPr>
        <p:spPr bwMode="auto">
          <a:xfrm>
            <a:off x="0" y="58515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Total de registros recebidos: 203                                      Registros recebidos por tipo: 29                                       Total de pontos: 917,06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	</a:t>
            </a:r>
          </a:p>
        </p:txBody>
      </p:sp>
      <p:sp>
        <p:nvSpPr>
          <p:cNvPr id="16388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6386" name="Object 6"/>
          <p:cNvGraphicFramePr>
            <a:graphicFrameLocks noChangeAspect="1"/>
          </p:cNvGraphicFramePr>
          <p:nvPr/>
        </p:nvGraphicFramePr>
        <p:xfrm>
          <a:off x="608013" y="1268413"/>
          <a:ext cx="8027987" cy="3863975"/>
        </p:xfrm>
        <a:graphic>
          <a:graphicData uri="http://schemas.openxmlformats.org/presentationml/2006/ole">
            <p:oleObj spid="_x0000_s16386" name="Planilha" r:id="rId3" imgW="8848758" imgH="400993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/>
        </p:nvGraphicFramePr>
        <p:xfrm>
          <a:off x="322263" y="1341438"/>
          <a:ext cx="8383587" cy="4186237"/>
        </p:xfrm>
        <a:graphic>
          <a:graphicData uri="http://schemas.openxmlformats.org/presentationml/2006/ole">
            <p:oleObj spid="_x0000_s17410" name="Planilha" r:id="rId3" imgW="8848758" imgH="4181385" progId="Excel.Sheet.8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CCE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E2F4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47851</TotalTime>
  <Words>597</Words>
  <Application>Microsoft Office PowerPoint</Application>
  <PresentationFormat>Apresentação na tela (4:3)</PresentationFormat>
  <Paragraphs>177</Paragraphs>
  <Slides>23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23</vt:i4>
      </vt:variant>
    </vt:vector>
  </HeadingPairs>
  <TitlesOfParts>
    <vt:vector size="31" baseType="lpstr">
      <vt:lpstr>Arial</vt:lpstr>
      <vt:lpstr>Times New Roman</vt:lpstr>
      <vt:lpstr>Calibri</vt:lpstr>
      <vt:lpstr>Tahoma</vt:lpstr>
      <vt:lpstr>Estrutura padrão</vt:lpstr>
      <vt:lpstr>Planilha</vt:lpstr>
      <vt:lpstr>Worksheet</vt:lpstr>
      <vt:lpstr>Gráfico</vt:lpstr>
      <vt:lpstr>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CET-RIO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2102085</dc:creator>
  <cp:lastModifiedBy>02086684</cp:lastModifiedBy>
  <cp:revision>2265</cp:revision>
  <dcterms:created xsi:type="dcterms:W3CDTF">2009-11-26T17:11:22Z</dcterms:created>
  <dcterms:modified xsi:type="dcterms:W3CDTF">2013-11-18T15:24:02Z</dcterms:modified>
</cp:coreProperties>
</file>