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xls" ContentType="application/vnd.ms-exce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emf" ContentType="image/x-emf"/>
  <Default Extension="jpeg" ContentType="image/jpeg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25"/>
  </p:notes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85" r:id="rId24"/>
  </p:sldIdLst>
  <p:sldSz cx="9144000" cy="6858000" type="screen4x3"/>
  <p:notesSz cx="6718300" cy="9856788"/>
  <p:defaultTextStyle>
    <a:defPPr>
      <a:defRPr lang="en-GB"/>
    </a:defPPr>
    <a:lvl1pPr algn="ctr" defTabSz="449263" rtl="0" fontAlgn="base"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100" kern="1200">
        <a:solidFill>
          <a:schemeClr val="bg1"/>
        </a:solidFill>
        <a:latin typeface="Arial" charset="0"/>
        <a:ea typeface="Microsoft YaHei" pitchFamily="34" charset="-122"/>
        <a:cs typeface="+mn-cs"/>
      </a:defRPr>
    </a:lvl1pPr>
    <a:lvl2pPr marL="742950" indent="-285750" algn="ctr" defTabSz="449263" rtl="0" fontAlgn="base"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100" kern="1200">
        <a:solidFill>
          <a:schemeClr val="bg1"/>
        </a:solidFill>
        <a:latin typeface="Arial" charset="0"/>
        <a:ea typeface="Microsoft YaHei" pitchFamily="34" charset="-122"/>
        <a:cs typeface="+mn-cs"/>
      </a:defRPr>
    </a:lvl2pPr>
    <a:lvl3pPr marL="1143000" indent="-228600" algn="ctr" defTabSz="449263" rtl="0" fontAlgn="base"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100" kern="1200">
        <a:solidFill>
          <a:schemeClr val="bg1"/>
        </a:solidFill>
        <a:latin typeface="Arial" charset="0"/>
        <a:ea typeface="Microsoft YaHei" pitchFamily="34" charset="-122"/>
        <a:cs typeface="+mn-cs"/>
      </a:defRPr>
    </a:lvl3pPr>
    <a:lvl4pPr marL="1600200" indent="-228600" algn="ctr" defTabSz="449263" rtl="0" fontAlgn="base"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100" kern="1200">
        <a:solidFill>
          <a:schemeClr val="bg1"/>
        </a:solidFill>
        <a:latin typeface="Arial" charset="0"/>
        <a:ea typeface="Microsoft YaHei" pitchFamily="34" charset="-122"/>
        <a:cs typeface="+mn-cs"/>
      </a:defRPr>
    </a:lvl4pPr>
    <a:lvl5pPr marL="2057400" indent="-228600" algn="ctr" defTabSz="449263" rtl="0" fontAlgn="base"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100" kern="1200">
        <a:solidFill>
          <a:schemeClr val="bg1"/>
        </a:solidFill>
        <a:latin typeface="Arial" charset="0"/>
        <a:ea typeface="Microsoft YaHei" pitchFamily="34" charset="-122"/>
        <a:cs typeface="+mn-cs"/>
      </a:defRPr>
    </a:lvl5pPr>
    <a:lvl6pPr marL="2286000" algn="l" defTabSz="914400" rtl="0" eaLnBrk="1" latinLnBrk="0" hangingPunct="1">
      <a:defRPr sz="1100" kern="1200">
        <a:solidFill>
          <a:schemeClr val="bg1"/>
        </a:solidFill>
        <a:latin typeface="Arial" charset="0"/>
        <a:ea typeface="Microsoft YaHei" pitchFamily="34" charset="-122"/>
        <a:cs typeface="+mn-cs"/>
      </a:defRPr>
    </a:lvl6pPr>
    <a:lvl7pPr marL="2743200" algn="l" defTabSz="914400" rtl="0" eaLnBrk="1" latinLnBrk="0" hangingPunct="1">
      <a:defRPr sz="1100" kern="1200">
        <a:solidFill>
          <a:schemeClr val="bg1"/>
        </a:solidFill>
        <a:latin typeface="Arial" charset="0"/>
        <a:ea typeface="Microsoft YaHei" pitchFamily="34" charset="-122"/>
        <a:cs typeface="+mn-cs"/>
      </a:defRPr>
    </a:lvl7pPr>
    <a:lvl8pPr marL="3200400" algn="l" defTabSz="914400" rtl="0" eaLnBrk="1" latinLnBrk="0" hangingPunct="1">
      <a:defRPr sz="1100" kern="1200">
        <a:solidFill>
          <a:schemeClr val="bg1"/>
        </a:solidFill>
        <a:latin typeface="Arial" charset="0"/>
        <a:ea typeface="Microsoft YaHei" pitchFamily="34" charset="-122"/>
        <a:cs typeface="+mn-cs"/>
      </a:defRPr>
    </a:lvl8pPr>
    <a:lvl9pPr marL="3657600" algn="l" defTabSz="914400" rtl="0" eaLnBrk="1" latinLnBrk="0" hangingPunct="1">
      <a:defRPr sz="1100" kern="1200">
        <a:solidFill>
          <a:schemeClr val="bg1"/>
        </a:solidFill>
        <a:latin typeface="Arial" charset="0"/>
        <a:ea typeface="Microsoft YaHei" pitchFamily="34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chemeClr val="tx1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938" autoAdjust="0"/>
    <p:restoredTop sz="94622" autoAdjust="0"/>
  </p:normalViewPr>
  <p:slideViewPr>
    <p:cSldViewPr>
      <p:cViewPr>
        <p:scale>
          <a:sx n="100" d="100"/>
          <a:sy n="100" d="100"/>
        </p:scale>
        <p:origin x="-1188" y="-78"/>
      </p:cViewPr>
      <p:guideLst>
        <p:guide orient="horz" pos="2160"/>
        <p:guide pos="2880"/>
      </p:guideLst>
    </p:cSldViewPr>
  </p:slideViewPr>
  <p:outlineViewPr>
    <p:cViewPr varScale="1">
      <p:scale>
        <a:sx n="170" d="200"/>
        <a:sy n="170" d="200"/>
      </p:scale>
      <p:origin x="-780" y="-84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9" d="100"/>
          <a:sy n="59" d="100"/>
        </p:scale>
        <p:origin x="-1752" y="-72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7.emf"/><Relationship Id="rId1" Type="http://schemas.openxmlformats.org/officeDocument/2006/relationships/image" Target="../media/image6.e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image" Target="../media/image10.emf"/><Relationship Id="rId1" Type="http://schemas.openxmlformats.org/officeDocument/2006/relationships/image" Target="../media/image9.emf"/><Relationship Id="rId4" Type="http://schemas.openxmlformats.org/officeDocument/2006/relationships/image" Target="../media/image12.e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image" Target="../media/image14.emf"/><Relationship Id="rId1" Type="http://schemas.openxmlformats.org/officeDocument/2006/relationships/image" Target="../media/image13.emf"/><Relationship Id="rId4" Type="http://schemas.openxmlformats.org/officeDocument/2006/relationships/image" Target="../media/image16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emf"/></Relationships>
</file>

<file path=ppt/drawings/_rels/vmlDrawing7.vml.rels><?xml version="1.0" encoding="UTF-8" standalone="yes"?>
<Relationships xmlns="http://schemas.openxmlformats.org/package/2006/relationships"><Relationship Id="rId3" Type="http://schemas.openxmlformats.org/officeDocument/2006/relationships/image" Target="../media/image23.emf"/><Relationship Id="rId2" Type="http://schemas.openxmlformats.org/officeDocument/2006/relationships/image" Target="../media/image22.emf"/><Relationship Id="rId1" Type="http://schemas.openxmlformats.org/officeDocument/2006/relationships/image" Target="../media/image21.emf"/></Relationships>
</file>

<file path=ppt/drawings/_rels/vmlDrawing8.vml.rels><?xml version="1.0" encoding="UTF-8" standalone="yes"?>
<Relationships xmlns="http://schemas.openxmlformats.org/package/2006/relationships"><Relationship Id="rId2" Type="http://schemas.openxmlformats.org/officeDocument/2006/relationships/image" Target="../media/image25.emf"/><Relationship Id="rId1" Type="http://schemas.openxmlformats.org/officeDocument/2006/relationships/image" Target="../media/image24.emf"/></Relationships>
</file>

<file path=ppt/drawings/_rels/vmlDrawing9.vml.rels><?xml version="1.0" encoding="UTF-8" standalone="yes"?>
<Relationships xmlns="http://schemas.openxmlformats.org/package/2006/relationships"><Relationship Id="rId2" Type="http://schemas.openxmlformats.org/officeDocument/2006/relationships/image" Target="../media/image27.emf"/><Relationship Id="rId1" Type="http://schemas.openxmlformats.org/officeDocument/2006/relationships/image" Target="../media/image26.emf"/></Relationships>
</file>

<file path=ppt/drawings/_rels/vmlDrawing10.vml.rels><?xml version="1.0" encoding="UTF-8" standalone="yes"?>
<Relationships xmlns="http://schemas.openxmlformats.org/package/2006/relationships"><Relationship Id="rId3" Type="http://schemas.openxmlformats.org/officeDocument/2006/relationships/image" Target="../media/image31.emf"/><Relationship Id="rId2" Type="http://schemas.openxmlformats.org/officeDocument/2006/relationships/image" Target="../media/image30.emf"/><Relationship Id="rId1" Type="http://schemas.openxmlformats.org/officeDocument/2006/relationships/image" Target="../media/image29.emf"/></Relationships>
</file>

<file path=ppt/drawings/_rels/vmlDrawing11.vml.rels><?xml version="1.0" encoding="UTF-8" standalone="yes"?>
<Relationships xmlns="http://schemas.openxmlformats.org/package/2006/relationships"><Relationship Id="rId2" Type="http://schemas.openxmlformats.org/officeDocument/2006/relationships/image" Target="../media/image33.emf"/><Relationship Id="rId1" Type="http://schemas.openxmlformats.org/officeDocument/2006/relationships/image" Target="../media/image32.e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4.emf"/></Relationships>
</file>

<file path=ppt/drawings/_rels/vmlDrawing13.vml.rels><?xml version="1.0" encoding="UTF-8" standalone="yes"?>
<Relationships xmlns="http://schemas.openxmlformats.org/package/2006/relationships"><Relationship Id="rId3" Type="http://schemas.openxmlformats.org/officeDocument/2006/relationships/image" Target="../media/image38.emf"/><Relationship Id="rId2" Type="http://schemas.openxmlformats.org/officeDocument/2006/relationships/image" Target="../media/image37.emf"/><Relationship Id="rId1" Type="http://schemas.openxmlformats.org/officeDocument/2006/relationships/image" Target="../media/image36.e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39.emf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40.emf"/></Relationships>
</file>

<file path=ppt/drawings/_rels/vmlDrawing16.vml.rels><?xml version="1.0" encoding="UTF-8" standalone="yes"?>
<Relationships xmlns="http://schemas.openxmlformats.org/package/2006/relationships"><Relationship Id="rId3" Type="http://schemas.openxmlformats.org/officeDocument/2006/relationships/image" Target="../media/image44.emf"/><Relationship Id="rId2" Type="http://schemas.openxmlformats.org/officeDocument/2006/relationships/image" Target="../media/image43.emf"/><Relationship Id="rId1" Type="http://schemas.openxmlformats.org/officeDocument/2006/relationships/image" Target="../media/image42.emf"/></Relationships>
</file>

<file path=ppt/drawings/_rels/vmlDrawing17.vml.rels><?xml version="1.0" encoding="UTF-8" standalone="yes"?>
<Relationships xmlns="http://schemas.openxmlformats.org/package/2006/relationships"><Relationship Id="rId1" Type="http://schemas.openxmlformats.org/officeDocument/2006/relationships/image" Target="../media/image45.emf"/></Relationships>
</file>

<file path=ppt/drawings/_rels/vmlDrawing18.vml.rels><?xml version="1.0" encoding="UTF-8" standalone="yes"?>
<Relationships xmlns="http://schemas.openxmlformats.org/package/2006/relationships"><Relationship Id="rId1" Type="http://schemas.openxmlformats.org/officeDocument/2006/relationships/image" Target="../media/image46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AutoShape 1"/>
          <p:cNvSpPr>
            <a:spLocks noChangeArrowheads="1"/>
          </p:cNvSpPr>
          <p:nvPr/>
        </p:nvSpPr>
        <p:spPr bwMode="auto">
          <a:xfrm>
            <a:off x="0" y="0"/>
            <a:ext cx="6718300" cy="9856788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pt-BR"/>
          </a:p>
        </p:txBody>
      </p:sp>
      <p:sp>
        <p:nvSpPr>
          <p:cNvPr id="2050" name="Text Box 2"/>
          <p:cNvSpPr txBox="1">
            <a:spLocks noChangeArrowheads="1"/>
          </p:cNvSpPr>
          <p:nvPr/>
        </p:nvSpPr>
        <p:spPr bwMode="auto">
          <a:xfrm>
            <a:off x="0" y="0"/>
            <a:ext cx="2911475" cy="49371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pt-BR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dt"/>
          </p:nvPr>
        </p:nvSpPr>
        <p:spPr bwMode="auto">
          <a:xfrm>
            <a:off x="3805238" y="0"/>
            <a:ext cx="2909887" cy="4921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 algn="r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itchFamily="18" charset="0"/>
                <a:cs typeface="Segoe UI" pitchFamily="34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25605" name="Rectangle 4"/>
          <p:cNvSpPr>
            <a:spLocks noGrp="1" noChangeArrowheads="1"/>
          </p:cNvSpPr>
          <p:nvPr>
            <p:ph type="sldImg"/>
          </p:nvPr>
        </p:nvSpPr>
        <p:spPr bwMode="auto">
          <a:xfrm>
            <a:off x="895350" y="739775"/>
            <a:ext cx="4926013" cy="3694113"/>
          </a:xfrm>
          <a:prstGeom prst="rect">
            <a:avLst/>
          </a:prstGeom>
          <a:noFill/>
          <a:ln w="9360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53" name="Rectangle 5"/>
          <p:cNvSpPr>
            <a:spLocks noGrp="1" noChangeArrowheads="1"/>
          </p:cNvSpPr>
          <p:nvPr>
            <p:ph type="body"/>
          </p:nvPr>
        </p:nvSpPr>
        <p:spPr bwMode="auto">
          <a:xfrm>
            <a:off x="673100" y="4681538"/>
            <a:ext cx="5370513" cy="44323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lvl="0"/>
            <a:endParaRPr lang="pt-BR" noProof="0" smtClean="0"/>
          </a:p>
        </p:txBody>
      </p:sp>
      <p:sp>
        <p:nvSpPr>
          <p:cNvPr id="2054" name="Text Box 6"/>
          <p:cNvSpPr txBox="1">
            <a:spLocks noChangeArrowheads="1"/>
          </p:cNvSpPr>
          <p:nvPr/>
        </p:nvSpPr>
        <p:spPr bwMode="auto">
          <a:xfrm>
            <a:off x="0" y="9359900"/>
            <a:ext cx="2911475" cy="49371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pt-BR"/>
          </a:p>
        </p:txBody>
      </p:sp>
      <p:sp>
        <p:nvSpPr>
          <p:cNvPr id="2055" name="Rectangle 7"/>
          <p:cNvSpPr>
            <a:spLocks noGrp="1" noChangeArrowheads="1"/>
          </p:cNvSpPr>
          <p:nvPr>
            <p:ph type="sldNum"/>
          </p:nvPr>
        </p:nvSpPr>
        <p:spPr bwMode="auto">
          <a:xfrm>
            <a:off x="3805238" y="9359900"/>
            <a:ext cx="2909887" cy="4921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b" anchorCtr="0" compatLnSpc="1">
            <a:prstTxWarp prst="textNoShape">
              <a:avLst/>
            </a:prstTxWarp>
          </a:bodyPr>
          <a:lstStyle>
            <a:lvl1pPr algn="r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itchFamily="18" charset="0"/>
                <a:cs typeface="Segoe UI" pitchFamily="34" charset="0"/>
              </a:defRPr>
            </a:lvl1pPr>
          </a:lstStyle>
          <a:p>
            <a:pPr>
              <a:defRPr/>
            </a:pPr>
            <a:fld id="{ACDE0A31-4088-423A-B1FA-741FD4952093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8" charset="0"/>
        <a:ea typeface="+mn-ea"/>
        <a:cs typeface="+mn-cs"/>
      </a:defRPr>
    </a:lvl1pPr>
    <a:lvl2pPr marL="742950" indent="-28575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8" charset="0"/>
        <a:ea typeface="+mn-ea"/>
        <a:cs typeface="+mn-cs"/>
      </a:defRPr>
    </a:lvl2pPr>
    <a:lvl3pPr marL="11430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8" charset="0"/>
        <a:ea typeface="+mn-ea"/>
        <a:cs typeface="+mn-cs"/>
      </a:defRPr>
    </a:lvl3pPr>
    <a:lvl4pPr marL="16002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8" charset="0"/>
        <a:ea typeface="+mn-ea"/>
        <a:cs typeface="+mn-cs"/>
      </a:defRPr>
    </a:lvl4pPr>
    <a:lvl5pPr marL="20574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E85C8493-E134-4BA2-BB0D-079CF30AC0D9}" type="slidenum">
              <a:rPr lang="pt-BR" smtClean="0"/>
              <a:pPr/>
              <a:t>1</a:t>
            </a:fld>
            <a:endParaRPr lang="pt-BR" smtClean="0"/>
          </a:p>
        </p:txBody>
      </p:sp>
      <p:sp>
        <p:nvSpPr>
          <p:cNvPr id="26627" name="Rectangle 1"/>
          <p:cNvSpPr>
            <a:spLocks noChangeArrowheads="1" noTextEdit="1"/>
          </p:cNvSpPr>
          <p:nvPr>
            <p:ph type="sldImg"/>
          </p:nvPr>
        </p:nvSpPr>
        <p:spPr>
          <a:xfrm>
            <a:off x="895350" y="739775"/>
            <a:ext cx="4927600" cy="3695700"/>
          </a:xfrm>
          <a:solidFill>
            <a:srgbClr val="FFFFFF"/>
          </a:solidFill>
          <a:ln/>
        </p:spPr>
      </p:sp>
      <p:sp>
        <p:nvSpPr>
          <p:cNvPr id="26628" name="Rectangle 2"/>
          <p:cNvSpPr>
            <a:spLocks noChangeArrowheads="1"/>
          </p:cNvSpPr>
          <p:nvPr>
            <p:ph type="body" idx="1"/>
          </p:nvPr>
        </p:nvSpPr>
        <p:spPr>
          <a:xfrm>
            <a:off x="673100" y="4681538"/>
            <a:ext cx="5372100" cy="4435475"/>
          </a:xfrm>
          <a:noFill/>
          <a:ln/>
        </p:spPr>
        <p:txBody>
          <a:bodyPr wrap="none" anchor="ctr"/>
          <a:lstStyle/>
          <a:p>
            <a:endParaRPr lang="pt-BR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8CD4705E-F65E-426B-92B0-20124E1CEA75}" type="slidenum">
              <a:rPr lang="pt-BR" smtClean="0"/>
              <a:pPr/>
              <a:t>2</a:t>
            </a:fld>
            <a:endParaRPr lang="pt-BR" smtClean="0"/>
          </a:p>
        </p:txBody>
      </p:sp>
      <p:sp>
        <p:nvSpPr>
          <p:cNvPr id="27651" name="Rectangle 1"/>
          <p:cNvSpPr>
            <a:spLocks noChangeArrowheads="1" noTextEdit="1"/>
          </p:cNvSpPr>
          <p:nvPr>
            <p:ph type="sldImg"/>
          </p:nvPr>
        </p:nvSpPr>
        <p:spPr>
          <a:xfrm>
            <a:off x="895350" y="739775"/>
            <a:ext cx="4927600" cy="3695700"/>
          </a:xfrm>
          <a:solidFill>
            <a:srgbClr val="FFFFFF"/>
          </a:solidFill>
          <a:ln/>
        </p:spPr>
      </p:sp>
      <p:sp>
        <p:nvSpPr>
          <p:cNvPr id="27652" name="Rectangle 2"/>
          <p:cNvSpPr>
            <a:spLocks noChangeArrowheads="1"/>
          </p:cNvSpPr>
          <p:nvPr>
            <p:ph type="body" idx="1"/>
          </p:nvPr>
        </p:nvSpPr>
        <p:spPr>
          <a:xfrm>
            <a:off x="673100" y="4681538"/>
            <a:ext cx="5372100" cy="4435475"/>
          </a:xfrm>
          <a:noFill/>
          <a:ln/>
        </p:spPr>
        <p:txBody>
          <a:bodyPr wrap="none" anchor="ctr"/>
          <a:lstStyle/>
          <a:p>
            <a:endParaRPr lang="pt-BR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0357B5AD-AD12-492C-AD80-56847C79640E}" type="slidenum">
              <a:rPr lang="pt-BR" smtClean="0"/>
              <a:pPr/>
              <a:t>3</a:t>
            </a:fld>
            <a:endParaRPr lang="pt-BR" smtClean="0"/>
          </a:p>
        </p:txBody>
      </p:sp>
      <p:sp>
        <p:nvSpPr>
          <p:cNvPr id="28675" name="Rectangle 1"/>
          <p:cNvSpPr>
            <a:spLocks noChangeArrowheads="1" noTextEdit="1"/>
          </p:cNvSpPr>
          <p:nvPr>
            <p:ph type="sldImg"/>
          </p:nvPr>
        </p:nvSpPr>
        <p:spPr>
          <a:xfrm>
            <a:off x="895350" y="739775"/>
            <a:ext cx="4927600" cy="3695700"/>
          </a:xfrm>
          <a:solidFill>
            <a:srgbClr val="FFFFFF"/>
          </a:solidFill>
          <a:ln/>
        </p:spPr>
      </p:sp>
      <p:sp>
        <p:nvSpPr>
          <p:cNvPr id="28676" name="Rectangle 2"/>
          <p:cNvSpPr>
            <a:spLocks noChangeArrowheads="1"/>
          </p:cNvSpPr>
          <p:nvPr>
            <p:ph type="body" idx="1"/>
          </p:nvPr>
        </p:nvSpPr>
        <p:spPr>
          <a:xfrm>
            <a:off x="673100" y="4681538"/>
            <a:ext cx="5372100" cy="4435475"/>
          </a:xfrm>
          <a:noFill/>
          <a:ln/>
        </p:spPr>
        <p:txBody>
          <a:bodyPr wrap="none" anchor="ctr"/>
          <a:lstStyle/>
          <a:p>
            <a:endParaRPr lang="pt-BR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05D904B0-5190-4C82-900D-3FA1AA345D47}" type="slidenum">
              <a:rPr lang="pt-BR" smtClean="0"/>
              <a:pPr/>
              <a:t>4</a:t>
            </a:fld>
            <a:endParaRPr lang="pt-BR" smtClean="0"/>
          </a:p>
        </p:txBody>
      </p:sp>
      <p:sp>
        <p:nvSpPr>
          <p:cNvPr id="29699" name="Rectangle 1"/>
          <p:cNvSpPr>
            <a:spLocks noChangeArrowheads="1" noTextEdit="1"/>
          </p:cNvSpPr>
          <p:nvPr>
            <p:ph type="sldImg"/>
          </p:nvPr>
        </p:nvSpPr>
        <p:spPr>
          <a:xfrm>
            <a:off x="895350" y="739775"/>
            <a:ext cx="4927600" cy="3695700"/>
          </a:xfrm>
          <a:solidFill>
            <a:srgbClr val="FFFFFF"/>
          </a:solidFill>
          <a:ln/>
        </p:spPr>
      </p:sp>
      <p:sp>
        <p:nvSpPr>
          <p:cNvPr id="29700" name="Rectangle 2"/>
          <p:cNvSpPr>
            <a:spLocks noChangeArrowheads="1"/>
          </p:cNvSpPr>
          <p:nvPr>
            <p:ph type="body" idx="1"/>
          </p:nvPr>
        </p:nvSpPr>
        <p:spPr>
          <a:xfrm>
            <a:off x="673100" y="4681538"/>
            <a:ext cx="5372100" cy="4435475"/>
          </a:xfrm>
          <a:noFill/>
          <a:ln/>
        </p:spPr>
        <p:txBody>
          <a:bodyPr wrap="none" anchor="ctr"/>
          <a:lstStyle/>
          <a:p>
            <a:endParaRPr lang="pt-BR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814A2851-B8A5-4119-B03B-5D84464CCF5A}" type="slidenum">
              <a:rPr lang="pt-BR" smtClean="0"/>
              <a:pPr/>
              <a:t>5</a:t>
            </a:fld>
            <a:endParaRPr lang="pt-BR" smtClean="0"/>
          </a:p>
        </p:txBody>
      </p:sp>
      <p:sp>
        <p:nvSpPr>
          <p:cNvPr id="30723" name="Rectangle 1"/>
          <p:cNvSpPr>
            <a:spLocks noChangeArrowheads="1" noTextEdit="1"/>
          </p:cNvSpPr>
          <p:nvPr>
            <p:ph type="sldImg"/>
          </p:nvPr>
        </p:nvSpPr>
        <p:spPr>
          <a:xfrm>
            <a:off x="895350" y="739775"/>
            <a:ext cx="4927600" cy="3695700"/>
          </a:xfrm>
          <a:solidFill>
            <a:srgbClr val="FFFFFF"/>
          </a:solidFill>
          <a:ln/>
        </p:spPr>
      </p:sp>
      <p:sp>
        <p:nvSpPr>
          <p:cNvPr id="30724" name="Rectangle 2"/>
          <p:cNvSpPr>
            <a:spLocks noChangeArrowheads="1"/>
          </p:cNvSpPr>
          <p:nvPr>
            <p:ph type="body" idx="1"/>
          </p:nvPr>
        </p:nvSpPr>
        <p:spPr>
          <a:xfrm>
            <a:off x="673100" y="4681538"/>
            <a:ext cx="5372100" cy="4435475"/>
          </a:xfrm>
          <a:noFill/>
          <a:ln/>
        </p:spPr>
        <p:txBody>
          <a:bodyPr wrap="none" anchor="ctr"/>
          <a:lstStyle/>
          <a:p>
            <a:endParaRPr lang="pt-BR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14D6B0CD-4640-4BAD-A079-4FA7ED87C5AA}" type="slidenum">
              <a:rPr lang="pt-BR" smtClean="0"/>
              <a:pPr/>
              <a:t>6</a:t>
            </a:fld>
            <a:endParaRPr lang="pt-BR" smtClean="0"/>
          </a:p>
        </p:txBody>
      </p:sp>
      <p:sp>
        <p:nvSpPr>
          <p:cNvPr id="31747" name="Rectangle 1"/>
          <p:cNvSpPr>
            <a:spLocks noChangeArrowheads="1" noTextEdit="1"/>
          </p:cNvSpPr>
          <p:nvPr>
            <p:ph type="sldImg"/>
          </p:nvPr>
        </p:nvSpPr>
        <p:spPr>
          <a:xfrm>
            <a:off x="895350" y="739775"/>
            <a:ext cx="4927600" cy="3695700"/>
          </a:xfrm>
          <a:solidFill>
            <a:srgbClr val="FFFFFF"/>
          </a:solidFill>
          <a:ln/>
        </p:spPr>
      </p:sp>
      <p:sp>
        <p:nvSpPr>
          <p:cNvPr id="31748" name="Rectangle 2"/>
          <p:cNvSpPr>
            <a:spLocks noChangeArrowheads="1"/>
          </p:cNvSpPr>
          <p:nvPr>
            <p:ph type="body" idx="1"/>
          </p:nvPr>
        </p:nvSpPr>
        <p:spPr>
          <a:xfrm>
            <a:off x="673100" y="4681538"/>
            <a:ext cx="5372100" cy="4435475"/>
          </a:xfrm>
          <a:noFill/>
          <a:ln/>
        </p:spPr>
        <p:txBody>
          <a:bodyPr wrap="none" anchor="ctr"/>
          <a:lstStyle/>
          <a:p>
            <a:endParaRPr lang="pt-BR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FAA3A0B7-DAFF-4F62-8AF0-7FFDD1961256}" type="slidenum">
              <a:rPr lang="pt-BR" smtClean="0"/>
              <a:pPr/>
              <a:t>7</a:t>
            </a:fld>
            <a:endParaRPr lang="pt-BR" smtClean="0"/>
          </a:p>
        </p:txBody>
      </p:sp>
      <p:sp>
        <p:nvSpPr>
          <p:cNvPr id="32771" name="Rectangle 1"/>
          <p:cNvSpPr>
            <a:spLocks noChangeArrowheads="1" noTextEdit="1"/>
          </p:cNvSpPr>
          <p:nvPr>
            <p:ph type="sldImg"/>
          </p:nvPr>
        </p:nvSpPr>
        <p:spPr>
          <a:xfrm>
            <a:off x="895350" y="739775"/>
            <a:ext cx="4927600" cy="3695700"/>
          </a:xfrm>
          <a:solidFill>
            <a:srgbClr val="FFFFFF"/>
          </a:solidFill>
          <a:ln/>
        </p:spPr>
      </p:sp>
      <p:sp>
        <p:nvSpPr>
          <p:cNvPr id="32772" name="Rectangle 2"/>
          <p:cNvSpPr>
            <a:spLocks noChangeArrowheads="1"/>
          </p:cNvSpPr>
          <p:nvPr>
            <p:ph type="body" idx="1"/>
          </p:nvPr>
        </p:nvSpPr>
        <p:spPr>
          <a:xfrm>
            <a:off x="673100" y="4681538"/>
            <a:ext cx="5372100" cy="4435475"/>
          </a:xfrm>
          <a:noFill/>
          <a:ln/>
        </p:spPr>
        <p:txBody>
          <a:bodyPr wrap="none" anchor="ctr"/>
          <a:lstStyle/>
          <a:p>
            <a:endParaRPr lang="pt-BR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51DBAD45-D91A-460C-9CA3-9545FCE81706}" type="slidenum">
              <a:rPr lang="pt-BR" smtClean="0"/>
              <a:pPr/>
              <a:t>8</a:t>
            </a:fld>
            <a:endParaRPr lang="pt-BR" smtClean="0"/>
          </a:p>
        </p:txBody>
      </p:sp>
      <p:sp>
        <p:nvSpPr>
          <p:cNvPr id="33795" name="Rectangle 1"/>
          <p:cNvSpPr>
            <a:spLocks noChangeArrowheads="1" noTextEdit="1"/>
          </p:cNvSpPr>
          <p:nvPr>
            <p:ph type="sldImg"/>
          </p:nvPr>
        </p:nvSpPr>
        <p:spPr>
          <a:xfrm>
            <a:off x="895350" y="739775"/>
            <a:ext cx="4927600" cy="3695700"/>
          </a:xfrm>
          <a:solidFill>
            <a:srgbClr val="FFFFFF"/>
          </a:solidFill>
          <a:ln/>
        </p:spPr>
      </p:sp>
      <p:sp>
        <p:nvSpPr>
          <p:cNvPr id="33796" name="Rectangle 2"/>
          <p:cNvSpPr>
            <a:spLocks noChangeArrowheads="1"/>
          </p:cNvSpPr>
          <p:nvPr>
            <p:ph type="body" idx="1"/>
          </p:nvPr>
        </p:nvSpPr>
        <p:spPr>
          <a:xfrm>
            <a:off x="673100" y="4681538"/>
            <a:ext cx="5372100" cy="4435475"/>
          </a:xfrm>
          <a:noFill/>
          <a:ln/>
        </p:spPr>
        <p:txBody>
          <a:bodyPr wrap="none" anchor="ctr"/>
          <a:lstStyle/>
          <a:p>
            <a:endParaRPr lang="pt-BR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6B82D84E-FD7E-4D78-BC44-6ACB57BBA3B5}" type="slidenum">
              <a:rPr lang="pt-BR" smtClean="0"/>
              <a:pPr/>
              <a:t>9</a:t>
            </a:fld>
            <a:endParaRPr lang="pt-BR" smtClean="0"/>
          </a:p>
        </p:txBody>
      </p:sp>
      <p:sp>
        <p:nvSpPr>
          <p:cNvPr id="34819" name="Rectangle 1"/>
          <p:cNvSpPr>
            <a:spLocks noChangeArrowheads="1" noTextEdit="1"/>
          </p:cNvSpPr>
          <p:nvPr>
            <p:ph type="sldImg"/>
          </p:nvPr>
        </p:nvSpPr>
        <p:spPr>
          <a:xfrm>
            <a:off x="895350" y="739775"/>
            <a:ext cx="4927600" cy="3695700"/>
          </a:xfrm>
          <a:solidFill>
            <a:srgbClr val="FFFFFF"/>
          </a:solidFill>
          <a:ln/>
        </p:spPr>
      </p:sp>
      <p:sp>
        <p:nvSpPr>
          <p:cNvPr id="34820" name="Rectangle 2"/>
          <p:cNvSpPr>
            <a:spLocks noChangeArrowheads="1"/>
          </p:cNvSpPr>
          <p:nvPr>
            <p:ph type="body" idx="1"/>
          </p:nvPr>
        </p:nvSpPr>
        <p:spPr>
          <a:xfrm>
            <a:off x="673100" y="4681538"/>
            <a:ext cx="5372100" cy="4435475"/>
          </a:xfrm>
          <a:noFill/>
          <a:ln/>
        </p:spPr>
        <p:txBody>
          <a:bodyPr wrap="none" anchor="ctr"/>
          <a:lstStyle/>
          <a:p>
            <a:endParaRPr lang="pt-BR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F59CC794-5557-4528-9CC8-47CA8EA7CD2D}" type="slidenum">
              <a:rPr lang="pt-BR" smtClean="0"/>
              <a:pPr/>
              <a:t>10</a:t>
            </a:fld>
            <a:endParaRPr lang="pt-BR" smtClean="0"/>
          </a:p>
        </p:txBody>
      </p:sp>
      <p:sp>
        <p:nvSpPr>
          <p:cNvPr id="35843" name="Rectangle 1"/>
          <p:cNvSpPr>
            <a:spLocks noChangeArrowheads="1" noTextEdit="1"/>
          </p:cNvSpPr>
          <p:nvPr>
            <p:ph type="sldImg"/>
          </p:nvPr>
        </p:nvSpPr>
        <p:spPr>
          <a:xfrm>
            <a:off x="895350" y="739775"/>
            <a:ext cx="4927600" cy="3695700"/>
          </a:xfrm>
          <a:solidFill>
            <a:srgbClr val="FFFFFF"/>
          </a:solidFill>
          <a:ln/>
        </p:spPr>
      </p:sp>
      <p:sp>
        <p:nvSpPr>
          <p:cNvPr id="35844" name="Rectangle 2"/>
          <p:cNvSpPr>
            <a:spLocks noChangeArrowheads="1"/>
          </p:cNvSpPr>
          <p:nvPr>
            <p:ph type="body" idx="1"/>
          </p:nvPr>
        </p:nvSpPr>
        <p:spPr>
          <a:xfrm>
            <a:off x="673100" y="4681538"/>
            <a:ext cx="5372100" cy="4435475"/>
          </a:xfrm>
          <a:noFill/>
          <a:ln/>
        </p:spPr>
        <p:txBody>
          <a:bodyPr wrap="none" anchor="ctr"/>
          <a:lstStyle/>
          <a:p>
            <a:endParaRPr lang="pt-BR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B92A1718-356C-4C8B-9EA6-031481A20FC6}" type="slidenum">
              <a:rPr lang="pt-BR" smtClean="0"/>
              <a:pPr/>
              <a:t>11</a:t>
            </a:fld>
            <a:endParaRPr lang="pt-BR" smtClean="0"/>
          </a:p>
        </p:txBody>
      </p:sp>
      <p:sp>
        <p:nvSpPr>
          <p:cNvPr id="36867" name="Rectangle 1"/>
          <p:cNvSpPr>
            <a:spLocks noChangeArrowheads="1" noTextEdit="1"/>
          </p:cNvSpPr>
          <p:nvPr>
            <p:ph type="sldImg"/>
          </p:nvPr>
        </p:nvSpPr>
        <p:spPr>
          <a:xfrm>
            <a:off x="895350" y="739775"/>
            <a:ext cx="4927600" cy="3695700"/>
          </a:xfrm>
          <a:solidFill>
            <a:srgbClr val="FFFFFF"/>
          </a:solidFill>
          <a:ln/>
        </p:spPr>
      </p:sp>
      <p:sp>
        <p:nvSpPr>
          <p:cNvPr id="36868" name="Rectangle 2"/>
          <p:cNvSpPr>
            <a:spLocks noChangeArrowheads="1"/>
          </p:cNvSpPr>
          <p:nvPr>
            <p:ph type="body" idx="1"/>
          </p:nvPr>
        </p:nvSpPr>
        <p:spPr>
          <a:xfrm>
            <a:off x="673100" y="4681538"/>
            <a:ext cx="5372100" cy="4435475"/>
          </a:xfrm>
          <a:noFill/>
          <a:ln/>
        </p:spPr>
        <p:txBody>
          <a:bodyPr wrap="none" anchor="ctr"/>
          <a:lstStyle/>
          <a:p>
            <a:endParaRPr lang="pt-BR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FA7C9D67-E405-485A-A22D-88B7F9472632}" type="slidenum">
              <a:rPr lang="pt-BR" smtClean="0"/>
              <a:pPr/>
              <a:t>12</a:t>
            </a:fld>
            <a:endParaRPr lang="pt-BR" smtClean="0"/>
          </a:p>
        </p:txBody>
      </p:sp>
      <p:sp>
        <p:nvSpPr>
          <p:cNvPr id="37891" name="Rectangle 1"/>
          <p:cNvSpPr>
            <a:spLocks noChangeArrowheads="1" noTextEdit="1"/>
          </p:cNvSpPr>
          <p:nvPr>
            <p:ph type="sldImg"/>
          </p:nvPr>
        </p:nvSpPr>
        <p:spPr>
          <a:xfrm>
            <a:off x="895350" y="739775"/>
            <a:ext cx="4927600" cy="3695700"/>
          </a:xfrm>
          <a:solidFill>
            <a:srgbClr val="FFFFFF"/>
          </a:solidFill>
          <a:ln/>
        </p:spPr>
      </p:sp>
      <p:sp>
        <p:nvSpPr>
          <p:cNvPr id="37892" name="Rectangle 2"/>
          <p:cNvSpPr>
            <a:spLocks noChangeArrowheads="1"/>
          </p:cNvSpPr>
          <p:nvPr>
            <p:ph type="body" idx="1"/>
          </p:nvPr>
        </p:nvSpPr>
        <p:spPr>
          <a:xfrm>
            <a:off x="673100" y="4681538"/>
            <a:ext cx="5372100" cy="4435475"/>
          </a:xfrm>
          <a:noFill/>
          <a:ln/>
        </p:spPr>
        <p:txBody>
          <a:bodyPr wrap="none" anchor="ctr"/>
          <a:lstStyle/>
          <a:p>
            <a:endParaRPr lang="pt-BR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E2ECF7D7-1044-48A3-87C3-6C36B24DB585}" type="slidenum">
              <a:rPr lang="pt-BR" smtClean="0"/>
              <a:pPr/>
              <a:t>13</a:t>
            </a:fld>
            <a:endParaRPr lang="pt-BR" smtClean="0"/>
          </a:p>
        </p:txBody>
      </p:sp>
      <p:sp>
        <p:nvSpPr>
          <p:cNvPr id="38915" name="Rectangle 1"/>
          <p:cNvSpPr>
            <a:spLocks noChangeArrowheads="1" noTextEdit="1"/>
          </p:cNvSpPr>
          <p:nvPr>
            <p:ph type="sldImg"/>
          </p:nvPr>
        </p:nvSpPr>
        <p:spPr>
          <a:xfrm>
            <a:off x="895350" y="739775"/>
            <a:ext cx="4927600" cy="3695700"/>
          </a:xfrm>
          <a:solidFill>
            <a:srgbClr val="FFFFFF"/>
          </a:solidFill>
          <a:ln/>
        </p:spPr>
      </p:sp>
      <p:sp>
        <p:nvSpPr>
          <p:cNvPr id="38916" name="Rectangle 2"/>
          <p:cNvSpPr>
            <a:spLocks noChangeArrowheads="1"/>
          </p:cNvSpPr>
          <p:nvPr>
            <p:ph type="body" idx="1"/>
          </p:nvPr>
        </p:nvSpPr>
        <p:spPr>
          <a:xfrm>
            <a:off x="673100" y="4681538"/>
            <a:ext cx="5372100" cy="4435475"/>
          </a:xfrm>
          <a:noFill/>
          <a:ln/>
        </p:spPr>
        <p:txBody>
          <a:bodyPr wrap="none" anchor="ctr"/>
          <a:lstStyle/>
          <a:p>
            <a:endParaRPr lang="pt-BR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748FAB2C-8E3F-4527-8A9C-2475642FC732}" type="slidenum">
              <a:rPr lang="pt-BR" smtClean="0"/>
              <a:pPr/>
              <a:t>14</a:t>
            </a:fld>
            <a:endParaRPr lang="pt-BR" smtClean="0"/>
          </a:p>
        </p:txBody>
      </p:sp>
      <p:sp>
        <p:nvSpPr>
          <p:cNvPr id="39939" name="Rectangle 1"/>
          <p:cNvSpPr>
            <a:spLocks noChangeArrowheads="1" noTextEdit="1"/>
          </p:cNvSpPr>
          <p:nvPr>
            <p:ph type="sldImg"/>
          </p:nvPr>
        </p:nvSpPr>
        <p:spPr>
          <a:xfrm>
            <a:off x="895350" y="739775"/>
            <a:ext cx="4927600" cy="3695700"/>
          </a:xfrm>
          <a:solidFill>
            <a:srgbClr val="FFFFFF"/>
          </a:solidFill>
          <a:ln/>
        </p:spPr>
      </p:sp>
      <p:sp>
        <p:nvSpPr>
          <p:cNvPr id="39940" name="Rectangle 2"/>
          <p:cNvSpPr>
            <a:spLocks noChangeArrowheads="1"/>
          </p:cNvSpPr>
          <p:nvPr>
            <p:ph type="body" idx="1"/>
          </p:nvPr>
        </p:nvSpPr>
        <p:spPr>
          <a:xfrm>
            <a:off x="673100" y="4681538"/>
            <a:ext cx="5372100" cy="4435475"/>
          </a:xfrm>
          <a:noFill/>
          <a:ln/>
        </p:spPr>
        <p:txBody>
          <a:bodyPr wrap="none" anchor="ctr"/>
          <a:lstStyle/>
          <a:p>
            <a:endParaRPr lang="pt-BR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08B751C2-1683-4038-9E92-6545D882A200}" type="slidenum">
              <a:rPr lang="pt-BR" smtClean="0"/>
              <a:pPr/>
              <a:t>15</a:t>
            </a:fld>
            <a:endParaRPr lang="pt-BR" smtClean="0"/>
          </a:p>
        </p:txBody>
      </p:sp>
      <p:sp>
        <p:nvSpPr>
          <p:cNvPr id="40963" name="Rectangle 1"/>
          <p:cNvSpPr>
            <a:spLocks noChangeArrowheads="1" noTextEdit="1"/>
          </p:cNvSpPr>
          <p:nvPr>
            <p:ph type="sldImg"/>
          </p:nvPr>
        </p:nvSpPr>
        <p:spPr>
          <a:xfrm>
            <a:off x="895350" y="739775"/>
            <a:ext cx="4927600" cy="3695700"/>
          </a:xfrm>
          <a:solidFill>
            <a:srgbClr val="FFFFFF"/>
          </a:solidFill>
          <a:ln/>
        </p:spPr>
      </p:sp>
      <p:sp>
        <p:nvSpPr>
          <p:cNvPr id="40964" name="Rectangle 2"/>
          <p:cNvSpPr>
            <a:spLocks noChangeArrowheads="1"/>
          </p:cNvSpPr>
          <p:nvPr>
            <p:ph type="body" idx="1"/>
          </p:nvPr>
        </p:nvSpPr>
        <p:spPr>
          <a:xfrm>
            <a:off x="673100" y="4681538"/>
            <a:ext cx="5372100" cy="4433887"/>
          </a:xfrm>
          <a:noFill/>
          <a:ln/>
        </p:spPr>
        <p:txBody>
          <a:bodyPr wrap="none" anchor="ctr"/>
          <a:lstStyle/>
          <a:p>
            <a:endParaRPr lang="pt-BR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E5C45731-8612-4DDB-AEAB-E8E12633B0E4}" type="slidenum">
              <a:rPr lang="pt-BR" smtClean="0"/>
              <a:pPr/>
              <a:t>16</a:t>
            </a:fld>
            <a:endParaRPr lang="pt-BR" smtClean="0"/>
          </a:p>
        </p:txBody>
      </p:sp>
      <p:sp>
        <p:nvSpPr>
          <p:cNvPr id="41987" name="Rectangle 1"/>
          <p:cNvSpPr>
            <a:spLocks noChangeArrowheads="1" noTextEdit="1"/>
          </p:cNvSpPr>
          <p:nvPr>
            <p:ph type="sldImg"/>
          </p:nvPr>
        </p:nvSpPr>
        <p:spPr>
          <a:xfrm>
            <a:off x="895350" y="739775"/>
            <a:ext cx="4927600" cy="3695700"/>
          </a:xfrm>
          <a:solidFill>
            <a:srgbClr val="FFFFFF"/>
          </a:solidFill>
          <a:ln/>
        </p:spPr>
      </p:sp>
      <p:sp>
        <p:nvSpPr>
          <p:cNvPr id="41988" name="Rectangle 2"/>
          <p:cNvSpPr>
            <a:spLocks noChangeArrowheads="1"/>
          </p:cNvSpPr>
          <p:nvPr>
            <p:ph type="body" idx="1"/>
          </p:nvPr>
        </p:nvSpPr>
        <p:spPr>
          <a:xfrm>
            <a:off x="673100" y="4681538"/>
            <a:ext cx="5372100" cy="4435475"/>
          </a:xfrm>
          <a:noFill/>
          <a:ln/>
        </p:spPr>
        <p:txBody>
          <a:bodyPr wrap="none" anchor="ctr"/>
          <a:lstStyle/>
          <a:p>
            <a:endParaRPr lang="pt-BR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2B653C69-B821-4C30-B899-DEA2033C85BC}" type="slidenum">
              <a:rPr lang="pt-BR" smtClean="0"/>
              <a:pPr/>
              <a:t>17</a:t>
            </a:fld>
            <a:endParaRPr lang="pt-BR" smtClean="0"/>
          </a:p>
        </p:txBody>
      </p:sp>
      <p:sp>
        <p:nvSpPr>
          <p:cNvPr id="43011" name="Rectangle 1"/>
          <p:cNvSpPr>
            <a:spLocks noChangeArrowheads="1" noTextEdit="1"/>
          </p:cNvSpPr>
          <p:nvPr>
            <p:ph type="sldImg"/>
          </p:nvPr>
        </p:nvSpPr>
        <p:spPr>
          <a:xfrm>
            <a:off x="895350" y="739775"/>
            <a:ext cx="4927600" cy="3695700"/>
          </a:xfrm>
          <a:solidFill>
            <a:srgbClr val="FFFFFF"/>
          </a:solidFill>
          <a:ln/>
        </p:spPr>
      </p:sp>
      <p:sp>
        <p:nvSpPr>
          <p:cNvPr id="43012" name="Rectangle 2"/>
          <p:cNvSpPr>
            <a:spLocks noChangeArrowheads="1"/>
          </p:cNvSpPr>
          <p:nvPr>
            <p:ph type="body" idx="1"/>
          </p:nvPr>
        </p:nvSpPr>
        <p:spPr>
          <a:xfrm>
            <a:off x="673100" y="4681538"/>
            <a:ext cx="5372100" cy="4435475"/>
          </a:xfrm>
          <a:noFill/>
          <a:ln/>
        </p:spPr>
        <p:txBody>
          <a:bodyPr wrap="none" anchor="ctr"/>
          <a:lstStyle/>
          <a:p>
            <a:endParaRPr lang="pt-BR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729BDE01-43FD-4FF5-B874-BFECEB81BCF4}" type="slidenum">
              <a:rPr lang="pt-BR" smtClean="0"/>
              <a:pPr/>
              <a:t>18</a:t>
            </a:fld>
            <a:endParaRPr lang="pt-BR" smtClean="0"/>
          </a:p>
        </p:txBody>
      </p:sp>
      <p:sp>
        <p:nvSpPr>
          <p:cNvPr id="44035" name="Rectangle 1"/>
          <p:cNvSpPr>
            <a:spLocks noChangeArrowheads="1" noTextEdit="1"/>
          </p:cNvSpPr>
          <p:nvPr>
            <p:ph type="sldImg"/>
          </p:nvPr>
        </p:nvSpPr>
        <p:spPr>
          <a:xfrm>
            <a:off x="895350" y="739775"/>
            <a:ext cx="4927600" cy="3695700"/>
          </a:xfrm>
          <a:solidFill>
            <a:srgbClr val="FFFFFF"/>
          </a:solidFill>
          <a:ln/>
        </p:spPr>
      </p:sp>
      <p:sp>
        <p:nvSpPr>
          <p:cNvPr id="44036" name="Rectangle 2"/>
          <p:cNvSpPr>
            <a:spLocks noChangeArrowheads="1"/>
          </p:cNvSpPr>
          <p:nvPr>
            <p:ph type="body" idx="1"/>
          </p:nvPr>
        </p:nvSpPr>
        <p:spPr>
          <a:xfrm>
            <a:off x="673100" y="4681538"/>
            <a:ext cx="5372100" cy="4435475"/>
          </a:xfrm>
          <a:noFill/>
          <a:ln/>
        </p:spPr>
        <p:txBody>
          <a:bodyPr wrap="none" anchor="ctr"/>
          <a:lstStyle/>
          <a:p>
            <a:endParaRPr lang="pt-BR" smtClean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C62DC90F-65D4-43A3-B85F-C43CFAB9CD65}" type="slidenum">
              <a:rPr lang="pt-BR" smtClean="0"/>
              <a:pPr/>
              <a:t>19</a:t>
            </a:fld>
            <a:endParaRPr lang="pt-BR" smtClean="0"/>
          </a:p>
        </p:txBody>
      </p:sp>
      <p:sp>
        <p:nvSpPr>
          <p:cNvPr id="45059" name="Rectangle 1"/>
          <p:cNvSpPr>
            <a:spLocks noChangeArrowheads="1" noTextEdit="1"/>
          </p:cNvSpPr>
          <p:nvPr>
            <p:ph type="sldImg"/>
          </p:nvPr>
        </p:nvSpPr>
        <p:spPr>
          <a:xfrm>
            <a:off x="895350" y="739775"/>
            <a:ext cx="4927600" cy="3695700"/>
          </a:xfrm>
          <a:solidFill>
            <a:srgbClr val="FFFFFF"/>
          </a:solidFill>
          <a:ln/>
        </p:spPr>
      </p:sp>
      <p:sp>
        <p:nvSpPr>
          <p:cNvPr id="45060" name="Rectangle 2"/>
          <p:cNvSpPr>
            <a:spLocks noChangeArrowheads="1"/>
          </p:cNvSpPr>
          <p:nvPr>
            <p:ph type="body" idx="1"/>
          </p:nvPr>
        </p:nvSpPr>
        <p:spPr>
          <a:xfrm>
            <a:off x="673100" y="4681538"/>
            <a:ext cx="5372100" cy="4435475"/>
          </a:xfrm>
          <a:noFill/>
          <a:ln/>
        </p:spPr>
        <p:txBody>
          <a:bodyPr wrap="none" anchor="ctr"/>
          <a:lstStyle/>
          <a:p>
            <a:endParaRPr lang="pt-BR" smtClean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6F70838B-579E-48EB-A006-030D70379B0B}" type="slidenum">
              <a:rPr lang="pt-BR" smtClean="0"/>
              <a:pPr/>
              <a:t>20</a:t>
            </a:fld>
            <a:endParaRPr lang="pt-BR" smtClean="0"/>
          </a:p>
        </p:txBody>
      </p:sp>
      <p:sp>
        <p:nvSpPr>
          <p:cNvPr id="46083" name="Rectangle 1"/>
          <p:cNvSpPr>
            <a:spLocks noChangeArrowheads="1" noTextEdit="1"/>
          </p:cNvSpPr>
          <p:nvPr>
            <p:ph type="sldImg"/>
          </p:nvPr>
        </p:nvSpPr>
        <p:spPr>
          <a:xfrm>
            <a:off x="895350" y="739775"/>
            <a:ext cx="4927600" cy="3695700"/>
          </a:xfrm>
          <a:solidFill>
            <a:srgbClr val="FFFFFF"/>
          </a:solidFill>
          <a:ln/>
        </p:spPr>
      </p:sp>
      <p:sp>
        <p:nvSpPr>
          <p:cNvPr id="46084" name="Rectangle 2"/>
          <p:cNvSpPr>
            <a:spLocks noChangeArrowheads="1"/>
          </p:cNvSpPr>
          <p:nvPr>
            <p:ph type="body" idx="1"/>
          </p:nvPr>
        </p:nvSpPr>
        <p:spPr>
          <a:xfrm>
            <a:off x="673100" y="4681538"/>
            <a:ext cx="5372100" cy="4435475"/>
          </a:xfrm>
          <a:noFill/>
          <a:ln/>
        </p:spPr>
        <p:txBody>
          <a:bodyPr wrap="none" anchor="ctr"/>
          <a:lstStyle/>
          <a:p>
            <a:endParaRPr lang="pt-BR" smtClean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4958A570-3D15-4878-8C39-DF9A5179FE05}" type="slidenum">
              <a:rPr lang="pt-BR" smtClean="0"/>
              <a:pPr/>
              <a:t>21</a:t>
            </a:fld>
            <a:endParaRPr lang="pt-BR" smtClean="0"/>
          </a:p>
        </p:txBody>
      </p:sp>
      <p:sp>
        <p:nvSpPr>
          <p:cNvPr id="47107" name="Rectangle 1"/>
          <p:cNvSpPr>
            <a:spLocks noChangeArrowheads="1" noTextEdit="1"/>
          </p:cNvSpPr>
          <p:nvPr>
            <p:ph type="sldImg"/>
          </p:nvPr>
        </p:nvSpPr>
        <p:spPr>
          <a:xfrm>
            <a:off x="895350" y="739775"/>
            <a:ext cx="4927600" cy="3695700"/>
          </a:xfrm>
          <a:solidFill>
            <a:srgbClr val="FFFFFF"/>
          </a:solidFill>
          <a:ln/>
        </p:spPr>
      </p:sp>
      <p:sp>
        <p:nvSpPr>
          <p:cNvPr id="47108" name="Rectangle 2"/>
          <p:cNvSpPr>
            <a:spLocks noChangeArrowheads="1"/>
          </p:cNvSpPr>
          <p:nvPr>
            <p:ph type="body" idx="1"/>
          </p:nvPr>
        </p:nvSpPr>
        <p:spPr>
          <a:xfrm>
            <a:off x="673100" y="4681538"/>
            <a:ext cx="5372100" cy="4435475"/>
          </a:xfrm>
          <a:noFill/>
          <a:ln/>
        </p:spPr>
        <p:txBody>
          <a:bodyPr wrap="none" anchor="ctr"/>
          <a:lstStyle/>
          <a:p>
            <a:endParaRPr lang="pt-BR" smtClean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C7711628-A3A9-4A80-8746-2A851C0B0E9A}" type="slidenum">
              <a:rPr lang="pt-BR" smtClean="0"/>
              <a:pPr/>
              <a:t>22</a:t>
            </a:fld>
            <a:endParaRPr lang="pt-BR" smtClean="0"/>
          </a:p>
        </p:txBody>
      </p:sp>
      <p:sp>
        <p:nvSpPr>
          <p:cNvPr id="48131" name="Rectangle 1"/>
          <p:cNvSpPr>
            <a:spLocks noChangeArrowheads="1" noTextEdit="1"/>
          </p:cNvSpPr>
          <p:nvPr>
            <p:ph type="sldImg"/>
          </p:nvPr>
        </p:nvSpPr>
        <p:spPr>
          <a:xfrm>
            <a:off x="895350" y="739775"/>
            <a:ext cx="4927600" cy="3695700"/>
          </a:xfrm>
          <a:solidFill>
            <a:srgbClr val="FFFFFF"/>
          </a:solidFill>
          <a:ln/>
        </p:spPr>
      </p:sp>
      <p:sp>
        <p:nvSpPr>
          <p:cNvPr id="48132" name="Rectangle 2"/>
          <p:cNvSpPr>
            <a:spLocks noChangeArrowheads="1"/>
          </p:cNvSpPr>
          <p:nvPr>
            <p:ph type="body" idx="1"/>
          </p:nvPr>
        </p:nvSpPr>
        <p:spPr>
          <a:xfrm>
            <a:off x="673100" y="4681538"/>
            <a:ext cx="5372100" cy="4435475"/>
          </a:xfrm>
          <a:noFill/>
          <a:ln/>
        </p:spPr>
        <p:txBody>
          <a:bodyPr wrap="none" anchor="ctr"/>
          <a:lstStyle/>
          <a:p>
            <a:endParaRPr lang="pt-BR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19E2BA5-A2A3-47C0-9803-B20B4F343205}" type="datetime1">
              <a:rPr lang="pt-BR"/>
              <a:pPr>
                <a:defRPr/>
              </a:pPr>
              <a:t>22/07/2013</a:t>
            </a:fld>
            <a:endParaRPr lang="pt-B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BCBFA3-8983-4430-97D6-BFF7DE44BD25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A5F7633-FD41-491C-BC57-70F0549C1359}" type="datetime1">
              <a:rPr lang="pt-BR"/>
              <a:pPr>
                <a:defRPr/>
              </a:pPr>
              <a:t>22/07/2013</a:t>
            </a:fld>
            <a:endParaRPr lang="pt-B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3C92166-1FBC-473A-92DC-9ECA194CFD5B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A05CED3-C858-489B-A12A-0CBAC0C95F70}" type="datetime1">
              <a:rPr lang="pt-BR"/>
              <a:pPr>
                <a:defRPr/>
              </a:pPr>
              <a:t>22/07/2013</a:t>
            </a:fld>
            <a:endParaRPr lang="pt-B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644CA8-7137-45E7-A155-7505F3488F3F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08413" cy="46005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6613" y="1981200"/>
            <a:ext cx="3810000" cy="46005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5937647-4899-47A6-B9DF-99536D67B1AA}" type="datetime1">
              <a:rPr lang="pt-BR"/>
              <a:pPr>
                <a:defRPr/>
              </a:pPr>
              <a:t>22/07/2013</a:t>
            </a:fld>
            <a:endParaRPr lang="pt-B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646909-FA80-47F2-89AA-BE53CEFAFEF7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B9D0AE-2C2D-4ABC-B4FC-635FB7EF3557}" type="datetime1">
              <a:rPr lang="pt-BR"/>
              <a:pPr>
                <a:defRPr/>
              </a:pPr>
              <a:t>22/07/2013</a:t>
            </a:fld>
            <a:endParaRPr lang="pt-BR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2171EA-8319-411A-8FE3-97B6AFA85BDB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23458B6-84F4-4E4E-A076-75E69E3F148D}" type="datetime1">
              <a:rPr lang="pt-BR"/>
              <a:pPr>
                <a:defRPr/>
              </a:pPr>
              <a:t>22/07/2013</a:t>
            </a:fld>
            <a:endParaRPr lang="pt-B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B9E9E62-C735-4F54-BC7E-256BAE4564D8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06A9EC3-B3B4-4E2C-9877-5AE61342EF96}" type="datetime1">
              <a:rPr lang="pt-BR"/>
              <a:pPr>
                <a:defRPr/>
              </a:pPr>
              <a:t>22/07/2013</a:t>
            </a:fld>
            <a:endParaRPr lang="pt-BR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FC6A8F2-1306-43DB-A461-0BBACDAB800C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51B92ED-1B63-4AC0-B927-5FA96743A55D}" type="datetime1">
              <a:rPr lang="pt-BR"/>
              <a:pPr>
                <a:defRPr/>
              </a:pPr>
              <a:t>22/07/2013</a:t>
            </a:fld>
            <a:endParaRPr lang="pt-B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03B104D-C405-4F29-BC67-1D37287742BD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BR" noProof="0" smtClean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300CD0-33ED-49A4-93C1-658D9086C891}" type="datetime1">
              <a:rPr lang="pt-BR"/>
              <a:pPr>
                <a:defRPr/>
              </a:pPr>
              <a:t>22/07/2013</a:t>
            </a:fld>
            <a:endParaRPr lang="pt-B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349245-A4E5-4EFE-B6F3-B98A28EEDFA0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6ED91D5-2227-44C4-B6D4-B4FBD07C34F2}" type="datetime1">
              <a:rPr lang="pt-BR"/>
              <a:pPr>
                <a:defRPr/>
              </a:pPr>
              <a:t>22/07/2013</a:t>
            </a:fld>
            <a:endParaRPr lang="pt-B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DFEE76F-9C1B-4DF0-9DB4-732857E7ABE2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515100" y="463550"/>
            <a:ext cx="1941513" cy="6118225"/>
          </a:xfrm>
        </p:spPr>
        <p:txBody>
          <a:bodyPr vert="eaVert"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685800" y="463550"/>
            <a:ext cx="5676900" cy="6118225"/>
          </a:xfrm>
        </p:spPr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4CEF488-5407-4D4C-A4D5-B4CF9A5C8490}" type="datetime1">
              <a:rPr lang="pt-BR"/>
              <a:pPr>
                <a:defRPr/>
              </a:pPr>
              <a:t>22/07/2013</a:t>
            </a:fld>
            <a:endParaRPr lang="pt-B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560620-9792-4FA7-B726-AB4E43FC4D37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463550"/>
            <a:ext cx="7770813" cy="143351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vert="horz" wrap="square" lIns="90000" tIns="46800" rIns="90000" bIns="46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Clique para editar o formato do texto do título</a:t>
            </a:r>
          </a:p>
        </p:txBody>
      </p:sp>
      <p:sp>
        <p:nvSpPr>
          <p:cNvPr id="19459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0813" cy="46005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Clique para editar o formato do texto da estrutura de tópicos</a:t>
            </a:r>
          </a:p>
          <a:p>
            <a:pPr lvl="1"/>
            <a:r>
              <a:rPr lang="en-GB" smtClean="0"/>
              <a:t>2.º Nível da estrutura de tópicos</a:t>
            </a:r>
          </a:p>
          <a:p>
            <a:pPr lvl="2"/>
            <a:r>
              <a:rPr lang="en-GB" smtClean="0"/>
              <a:t>3.º Nível da estrutura de tópicos</a:t>
            </a:r>
          </a:p>
          <a:p>
            <a:pPr lvl="3"/>
            <a:r>
              <a:rPr lang="en-GB" smtClean="0"/>
              <a:t>4.º Nível da estrutura de tópicos</a:t>
            </a:r>
          </a:p>
          <a:p>
            <a:pPr lvl="4"/>
            <a:r>
              <a:rPr lang="en-GB" smtClean="0"/>
              <a:t>5.º Nível da estrutura de tópicos</a:t>
            </a:r>
          </a:p>
          <a:p>
            <a:pPr lvl="4"/>
            <a:r>
              <a:rPr lang="en-GB" smtClean="0"/>
              <a:t>6.º Nível da estrutura de tópicos</a:t>
            </a:r>
          </a:p>
          <a:p>
            <a:pPr lvl="4"/>
            <a:r>
              <a:rPr lang="en-GB" smtClean="0"/>
              <a:t>7.º Nível da estrutura de tópicos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dt"/>
          </p:nvPr>
        </p:nvSpPr>
        <p:spPr bwMode="auto">
          <a:xfrm>
            <a:off x="685800" y="6248400"/>
            <a:ext cx="1903413" cy="45561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cs typeface="Segoe UI" pitchFamily="34" charset="0"/>
              </a:defRPr>
            </a:lvl1pPr>
          </a:lstStyle>
          <a:p>
            <a:pPr>
              <a:defRPr/>
            </a:pPr>
            <a:fld id="{DFF466E3-85C9-4079-9E4A-0A9EC7BFF861}" type="datetime1">
              <a:rPr lang="pt-BR"/>
              <a:pPr>
                <a:defRPr/>
              </a:pPr>
              <a:t>22/07/2013</a:t>
            </a:fld>
            <a:endParaRPr lang="pt-BR"/>
          </a:p>
        </p:txBody>
      </p:sp>
      <p:sp>
        <p:nvSpPr>
          <p:cNvPr id="1028" name="Text Box 4"/>
          <p:cNvSpPr txBox="1"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pt-BR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sldNum"/>
          </p:nvPr>
        </p:nvSpPr>
        <p:spPr bwMode="auto">
          <a:xfrm>
            <a:off x="6553200" y="6248400"/>
            <a:ext cx="1903413" cy="45561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cs typeface="Segoe UI" pitchFamily="34" charset="0"/>
              </a:defRPr>
            </a:lvl1pPr>
          </a:lstStyle>
          <a:p>
            <a:pPr>
              <a:defRPr/>
            </a:pPr>
            <a:fld id="{3F88975E-BA28-4664-896B-1388DCC1B603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/>
  <p:txStyles>
    <p:titleStyle>
      <a:lvl1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000000"/>
          </a:solidFill>
          <a:latin typeface="+mj-lt"/>
          <a:ea typeface="+mj-ea"/>
          <a:cs typeface="+mj-cs"/>
        </a:defRPr>
      </a:lvl1pPr>
      <a:lvl2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000000"/>
          </a:solidFill>
          <a:latin typeface="Times New Roman" pitchFamily="18" charset="0"/>
          <a:ea typeface="Microsoft YaHei" pitchFamily="34" charset="-122"/>
        </a:defRPr>
      </a:lvl2pPr>
      <a:lvl3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000000"/>
          </a:solidFill>
          <a:latin typeface="Times New Roman" pitchFamily="18" charset="0"/>
          <a:ea typeface="Microsoft YaHei" pitchFamily="34" charset="-122"/>
        </a:defRPr>
      </a:lvl3pPr>
      <a:lvl4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000000"/>
          </a:solidFill>
          <a:latin typeface="Times New Roman" pitchFamily="18" charset="0"/>
          <a:ea typeface="Microsoft YaHei" pitchFamily="34" charset="-122"/>
        </a:defRPr>
      </a:lvl4pPr>
      <a:lvl5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000000"/>
          </a:solidFill>
          <a:latin typeface="Times New Roman" pitchFamily="18" charset="0"/>
          <a:ea typeface="Microsoft YaHei" pitchFamily="34" charset="-122"/>
        </a:defRPr>
      </a:lvl5pPr>
      <a:lvl6pPr marL="25146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000000"/>
          </a:solidFill>
          <a:latin typeface="Times New Roman" pitchFamily="18" charset="0"/>
          <a:ea typeface="Microsoft YaHei" pitchFamily="34" charset="-122"/>
        </a:defRPr>
      </a:lvl6pPr>
      <a:lvl7pPr marL="29718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000000"/>
          </a:solidFill>
          <a:latin typeface="Times New Roman" pitchFamily="18" charset="0"/>
          <a:ea typeface="Microsoft YaHei" pitchFamily="34" charset="-122"/>
        </a:defRPr>
      </a:lvl7pPr>
      <a:lvl8pPr marL="34290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000000"/>
          </a:solidFill>
          <a:latin typeface="Times New Roman" pitchFamily="18" charset="0"/>
          <a:ea typeface="Microsoft YaHei" pitchFamily="34" charset="-122"/>
        </a:defRPr>
      </a:lvl8pPr>
      <a:lvl9pPr marL="38862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000000"/>
          </a:solidFill>
          <a:latin typeface="Times New Roman" pitchFamily="18" charset="0"/>
          <a:ea typeface="Microsoft YaHei" pitchFamily="34" charset="-122"/>
        </a:defRPr>
      </a:lvl9pPr>
    </p:titleStyle>
    <p:bodyStyle>
      <a:lvl1pPr marL="342900" indent="-342900" algn="l" defTabSz="449263" rtl="0" eaLnBrk="0" fontAlgn="base" hangingPunct="0">
        <a:spcBef>
          <a:spcPts val="80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3200">
          <a:solidFill>
            <a:srgbClr val="000000"/>
          </a:solidFill>
          <a:latin typeface="+mn-lt"/>
          <a:ea typeface="+mn-ea"/>
          <a:cs typeface="+mn-cs"/>
        </a:defRPr>
      </a:lvl1pPr>
      <a:lvl2pPr marL="742950" indent="-285750" algn="l" defTabSz="449263" rtl="0" eaLnBrk="0" fontAlgn="base" hangingPunct="0">
        <a:spcBef>
          <a:spcPts val="70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2800">
          <a:solidFill>
            <a:srgbClr val="000000"/>
          </a:solidFill>
          <a:latin typeface="+mn-lt"/>
          <a:ea typeface="+mn-ea"/>
        </a:defRPr>
      </a:lvl2pPr>
      <a:lvl3pPr marL="1143000" indent="-228600" algn="l" defTabSz="449263" rtl="0" eaLnBrk="0" fontAlgn="base" hangingPunct="0">
        <a:spcBef>
          <a:spcPts val="60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2400">
          <a:solidFill>
            <a:srgbClr val="000000"/>
          </a:solidFill>
          <a:latin typeface="+mn-lt"/>
          <a:ea typeface="+mn-ea"/>
        </a:defRPr>
      </a:lvl3pPr>
      <a:lvl4pPr marL="16002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2000">
          <a:solidFill>
            <a:srgbClr val="000000"/>
          </a:solidFill>
          <a:latin typeface="+mn-lt"/>
          <a:ea typeface="+mn-ea"/>
        </a:defRPr>
      </a:lvl4pPr>
      <a:lvl5pPr marL="20574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2000">
          <a:solidFill>
            <a:srgbClr val="000000"/>
          </a:solidFill>
          <a:latin typeface="+mn-lt"/>
          <a:ea typeface="+mn-ea"/>
        </a:defRPr>
      </a:lvl5pPr>
      <a:lvl6pPr marL="25146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2000">
          <a:solidFill>
            <a:srgbClr val="000000"/>
          </a:solidFill>
          <a:latin typeface="+mn-lt"/>
          <a:ea typeface="+mn-ea"/>
        </a:defRPr>
      </a:lvl6pPr>
      <a:lvl7pPr marL="29718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2000">
          <a:solidFill>
            <a:srgbClr val="000000"/>
          </a:solidFill>
          <a:latin typeface="+mn-lt"/>
          <a:ea typeface="+mn-ea"/>
        </a:defRPr>
      </a:lvl7pPr>
      <a:lvl8pPr marL="34290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2000">
          <a:solidFill>
            <a:srgbClr val="000000"/>
          </a:solidFill>
          <a:latin typeface="+mn-lt"/>
          <a:ea typeface="+mn-ea"/>
        </a:defRPr>
      </a:lvl8pPr>
      <a:lvl9pPr marL="38862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2000">
          <a:solidFill>
            <a:srgbClr val="000000"/>
          </a:solidFill>
          <a:latin typeface="+mn-lt"/>
          <a:ea typeface="+mn-ea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Planilha_do_Microsoft_Office_Excel_97-20033.xls"/><Relationship Id="rId5" Type="http://schemas.openxmlformats.org/officeDocument/2006/relationships/oleObject" Target="../embeddings/Planilha_do_Microsoft_Office_Excel_97-20032.xls"/><Relationship Id="rId4" Type="http://schemas.openxmlformats.org/officeDocument/2006/relationships/oleObject" Target="../embeddings/Planilha_do_Microsoft_Office_Excel_97-20031.xls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7" Type="http://schemas.openxmlformats.org/officeDocument/2006/relationships/oleObject" Target="../embeddings/Planilha_do_Microsoft_Office_Excel_97-20037.xls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Planilha_do_Microsoft_Office_Excel_97-20036.xls"/><Relationship Id="rId5" Type="http://schemas.openxmlformats.org/officeDocument/2006/relationships/oleObject" Target="../embeddings/Planilha_do_Microsoft_Office_Excel_97-20035.xls"/><Relationship Id="rId4" Type="http://schemas.openxmlformats.org/officeDocument/2006/relationships/oleObject" Target="../embeddings/Planilha_do_Microsoft_Office_Excel_97-20034.xls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7" Type="http://schemas.openxmlformats.org/officeDocument/2006/relationships/oleObject" Target="../embeddings/Planilha_do_Microsoft_Office_Excel_97-200311.xls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Planilha_do_Microsoft_Office_Excel_97-200310.xls"/><Relationship Id="rId5" Type="http://schemas.openxmlformats.org/officeDocument/2006/relationships/oleObject" Target="../embeddings/Planilha_do_Microsoft_Office_Excel_97-20039.xls"/><Relationship Id="rId4" Type="http://schemas.openxmlformats.org/officeDocument/2006/relationships/oleObject" Target="../embeddings/Planilha_do_Microsoft_Office_Excel_97-20038.xls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4" Type="http://schemas.openxmlformats.org/officeDocument/2006/relationships/oleObject" Target="../embeddings/Planilha_do_Microsoft_Office_Excel_97-200312.xls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Relationship Id="rId4" Type="http://schemas.openxmlformats.org/officeDocument/2006/relationships/oleObject" Target="../embeddings/Gr_fico_do_Microsoft_Office_Excel13.xls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Relationship Id="rId4" Type="http://schemas.openxmlformats.org/officeDocument/2006/relationships/oleObject" Target="../embeddings/Gr_fico_do_Microsoft_Office_Excel14.xls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Relationship Id="rId6" Type="http://schemas.openxmlformats.org/officeDocument/2006/relationships/oleObject" Target="../embeddings/Planilha_do_Microsoft_Office_Excel_97-200317.xls"/><Relationship Id="rId5" Type="http://schemas.openxmlformats.org/officeDocument/2006/relationships/oleObject" Target="../embeddings/Planilha_do_Microsoft_Office_Excel_97-200316.xls"/><Relationship Id="rId4" Type="http://schemas.openxmlformats.org/officeDocument/2006/relationships/oleObject" Target="../embeddings/Planilha_do_Microsoft_Office_Excel_97-200315.xls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.vml"/><Relationship Id="rId5" Type="http://schemas.openxmlformats.org/officeDocument/2006/relationships/oleObject" Target="../embeddings/Gr_fico_do_Microsoft_Office_Excel18.xls"/><Relationship Id="rId4" Type="http://schemas.openxmlformats.org/officeDocument/2006/relationships/oleObject" Target="../embeddings/oleObject1.bin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9.vml"/><Relationship Id="rId5" Type="http://schemas.openxmlformats.org/officeDocument/2006/relationships/oleObject" Target="../embeddings/Gr_fico_do_Microsoft_Office_Excel19.xls"/><Relationship Id="rId4" Type="http://schemas.openxmlformats.org/officeDocument/2006/relationships/oleObject" Target="../embeddings/oleObject2.bin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0.vml"/><Relationship Id="rId6" Type="http://schemas.openxmlformats.org/officeDocument/2006/relationships/oleObject" Target="../embeddings/Planilha_do_Microsoft_Office_Excel_97-200322.xls"/><Relationship Id="rId5" Type="http://schemas.openxmlformats.org/officeDocument/2006/relationships/oleObject" Target="../embeddings/Planilha_do_Microsoft_Office_Excel_97-200321.xls"/><Relationship Id="rId4" Type="http://schemas.openxmlformats.org/officeDocument/2006/relationships/oleObject" Target="../embeddings/Planilha_do_Microsoft_Office_Excel_97-200320.xls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1.vml"/><Relationship Id="rId5" Type="http://schemas.openxmlformats.org/officeDocument/2006/relationships/oleObject" Target="../embeddings/Gr_fico_do_Microsoft_Office_Excel23.xls"/><Relationship Id="rId4" Type="http://schemas.openxmlformats.org/officeDocument/2006/relationships/oleObject" Target="../embeddings/oleObject3.bin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2.vml"/><Relationship Id="rId4" Type="http://schemas.openxmlformats.org/officeDocument/2006/relationships/oleObject" Target="../embeddings/Gr_fico_do_Microsoft_Office_Excel24.xls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3.vml"/><Relationship Id="rId6" Type="http://schemas.openxmlformats.org/officeDocument/2006/relationships/oleObject" Target="../embeddings/Planilha_do_Microsoft_Office_Excel_97-200327.xls"/><Relationship Id="rId5" Type="http://schemas.openxmlformats.org/officeDocument/2006/relationships/oleObject" Target="../embeddings/Planilha_do_Microsoft_Office_Excel_97-200326.xls"/><Relationship Id="rId4" Type="http://schemas.openxmlformats.org/officeDocument/2006/relationships/oleObject" Target="../embeddings/Planilha_do_Microsoft_Office_Excel_97-200325.xls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4.vml"/><Relationship Id="rId4" Type="http://schemas.openxmlformats.org/officeDocument/2006/relationships/oleObject" Target="../embeddings/Gr_fico_do_Microsoft_Office_Excel28.xls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5.vml"/><Relationship Id="rId4" Type="http://schemas.openxmlformats.org/officeDocument/2006/relationships/oleObject" Target="../embeddings/Gr_fico_do_Microsoft_Office_Excel29.xls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6.vml"/><Relationship Id="rId6" Type="http://schemas.openxmlformats.org/officeDocument/2006/relationships/oleObject" Target="../embeddings/Planilha_do_Microsoft_Office_Excel_97-200332.xls"/><Relationship Id="rId5" Type="http://schemas.openxmlformats.org/officeDocument/2006/relationships/oleObject" Target="../embeddings/Planilha_do_Microsoft_Office_Excel_97-200331.xls"/><Relationship Id="rId4" Type="http://schemas.openxmlformats.org/officeDocument/2006/relationships/oleObject" Target="../embeddings/Planilha_do_Microsoft_Office_Excel_97-200330.xls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7.vml"/><Relationship Id="rId4" Type="http://schemas.openxmlformats.org/officeDocument/2006/relationships/oleObject" Target="../embeddings/Gr_fico_do_Microsoft_Office_Excel33.xls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Gr_fico_do_Microsoft_Office_Excel34.xls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8.v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hlink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533400"/>
            <a:ext cx="9144000" cy="10953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20483" name="Text Box 2"/>
          <p:cNvSpPr txBox="1">
            <a:spLocks noChangeArrowheads="1"/>
          </p:cNvSpPr>
          <p:nvPr/>
        </p:nvSpPr>
        <p:spPr bwMode="auto">
          <a:xfrm>
            <a:off x="2057400" y="1676400"/>
            <a:ext cx="5029200" cy="15716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algn="l">
              <a:spcBef>
                <a:spcPts val="1500"/>
              </a:spcBef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pt-BR" sz="2400">
              <a:solidFill>
                <a:srgbClr val="000000"/>
              </a:solidFill>
              <a:latin typeface="Times New Roman" pitchFamily="18" charset="0"/>
            </a:endParaRPr>
          </a:p>
          <a:p>
            <a:pPr algn="l">
              <a:spcBef>
                <a:spcPts val="1500"/>
              </a:spcBef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pt-BR" sz="2400">
              <a:solidFill>
                <a:srgbClr val="000000"/>
              </a:solidFill>
              <a:latin typeface="Times New Roman" pitchFamily="18" charset="0"/>
            </a:endParaRPr>
          </a:p>
          <a:p>
            <a:pPr algn="l">
              <a:spcBef>
                <a:spcPts val="1500"/>
              </a:spcBef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pt-BR" sz="240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0484" name="Text Box 3"/>
          <p:cNvSpPr txBox="1">
            <a:spLocks noChangeArrowheads="1"/>
          </p:cNvSpPr>
          <p:nvPr/>
        </p:nvSpPr>
        <p:spPr bwMode="auto">
          <a:xfrm>
            <a:off x="2057400" y="3810000"/>
            <a:ext cx="5029200" cy="101441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algn="l">
              <a:spcBef>
                <a:spcPts val="1500"/>
              </a:spcBef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pt-BR" sz="2400">
              <a:solidFill>
                <a:srgbClr val="000000"/>
              </a:solidFill>
              <a:latin typeface="Times New Roman" pitchFamily="18" charset="0"/>
            </a:endParaRPr>
          </a:p>
          <a:p>
            <a:pPr algn="l">
              <a:spcBef>
                <a:spcPts val="750"/>
              </a:spcBef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pt-BR" sz="1200">
              <a:solidFill>
                <a:srgbClr val="000000"/>
              </a:solidFill>
              <a:latin typeface="Times New Roman" pitchFamily="18" charset="0"/>
            </a:endParaRPr>
          </a:p>
          <a:p>
            <a:pPr algn="l">
              <a:spcBef>
                <a:spcPts val="750"/>
              </a:spcBef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pt-BR" sz="120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3076" name="Text Box 4"/>
          <p:cNvSpPr txBox="1">
            <a:spLocks noChangeArrowheads="1"/>
          </p:cNvSpPr>
          <p:nvPr/>
        </p:nvSpPr>
        <p:spPr bwMode="auto">
          <a:xfrm>
            <a:off x="285750" y="3095625"/>
            <a:ext cx="8534400" cy="19970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>
              <a:spcBef>
                <a:spcPts val="2000"/>
              </a:spcBef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pt-BR" sz="3200" b="1" dirty="0">
                <a:solidFill>
                  <a:srgbClr val="0033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FISCALIZAÇÃO DIRECIONADA</a:t>
            </a:r>
          </a:p>
          <a:p>
            <a:pPr>
              <a:spcBef>
                <a:spcPts val="2000"/>
              </a:spcBef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pt-BR" sz="3200" b="1" dirty="0">
                <a:solidFill>
                  <a:srgbClr val="0033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CONDUTA - AUXILIAR</a:t>
            </a:r>
          </a:p>
          <a:p>
            <a:pPr>
              <a:spcBef>
                <a:spcPts val="1750"/>
              </a:spcBef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pt-BR" sz="2800" b="1" dirty="0">
                <a:solidFill>
                  <a:srgbClr val="0033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ANO IV – Nº 05</a:t>
            </a:r>
          </a:p>
        </p:txBody>
      </p:sp>
      <p:sp>
        <p:nvSpPr>
          <p:cNvPr id="20486" name="Text Box 5"/>
          <p:cNvSpPr txBox="1">
            <a:spLocks noChangeArrowheads="1"/>
          </p:cNvSpPr>
          <p:nvPr/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anchor="ctr"/>
          <a:lstStyle/>
          <a:p>
            <a:pPr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4400">
                <a:solidFill>
                  <a:srgbClr val="000000"/>
                </a:solidFill>
                <a:latin typeface="Times New Roman" pitchFamily="18" charset="0"/>
              </a:rPr>
              <a:t> </a:t>
            </a:r>
          </a:p>
        </p:txBody>
      </p:sp>
      <p:pic>
        <p:nvPicPr>
          <p:cNvPr id="20487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58000" y="5486400"/>
            <a:ext cx="2133600" cy="7810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20488" name="Picture 7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52400" y="1981200"/>
            <a:ext cx="2286000" cy="762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20489" name="Picture 8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858000" y="1981200"/>
            <a:ext cx="2133600" cy="762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20490" name="Picture 9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28600" y="5638800"/>
            <a:ext cx="2286000" cy="736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0" name="Text Box 1"/>
          <p:cNvSpPr txBox="1">
            <a:spLocks noChangeArrowheads="1"/>
          </p:cNvSpPr>
          <p:nvPr/>
        </p:nvSpPr>
        <p:spPr bwMode="auto">
          <a:xfrm>
            <a:off x="457200" y="152400"/>
            <a:ext cx="8458200" cy="4603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algn="l">
              <a:spcBef>
                <a:spcPts val="1125"/>
              </a:spcBef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400" u="sng">
                <a:solidFill>
                  <a:srgbClr val="003366"/>
                </a:solidFill>
                <a:latin typeface="Tahoma" pitchFamily="34" charset="0"/>
              </a:rPr>
              <a:t>CLASSIFICAÇÃO GERAL </a:t>
            </a:r>
            <a:r>
              <a:rPr lang="pt-BR" sz="1800" u="sng">
                <a:solidFill>
                  <a:srgbClr val="003366"/>
                </a:solidFill>
                <a:latin typeface="Tahoma" pitchFamily="34" charset="0"/>
              </a:rPr>
              <a:t>                       LINHAS ACIMA DA TOLERÂNCIA</a:t>
            </a:r>
          </a:p>
        </p:txBody>
      </p:sp>
      <p:sp>
        <p:nvSpPr>
          <p:cNvPr id="1031" name="Text Box 2"/>
          <p:cNvSpPr txBox="1">
            <a:spLocks noChangeArrowheads="1"/>
          </p:cNvSpPr>
          <p:nvPr/>
        </p:nvSpPr>
        <p:spPr bwMode="auto">
          <a:xfrm>
            <a:off x="457200" y="6567488"/>
            <a:ext cx="8382000" cy="24606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>
              <a:spcBef>
                <a:spcPts val="625"/>
              </a:spcBef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1000">
                <a:solidFill>
                  <a:srgbClr val="003366"/>
                </a:solidFill>
                <a:latin typeface="Tahoma" pitchFamily="34" charset="0"/>
              </a:rPr>
              <a:t>_____________________________________________________________________________________________________________________</a:t>
            </a:r>
          </a:p>
        </p:txBody>
      </p:sp>
      <p:sp>
        <p:nvSpPr>
          <p:cNvPr id="1032" name="Text Box 5"/>
          <p:cNvSpPr txBox="1">
            <a:spLocks noChangeArrowheads="1"/>
          </p:cNvSpPr>
          <p:nvPr/>
        </p:nvSpPr>
        <p:spPr bwMode="auto">
          <a:xfrm>
            <a:off x="2266950" y="5511800"/>
            <a:ext cx="4033838" cy="869950"/>
          </a:xfrm>
          <a:prstGeom prst="rect">
            <a:avLst/>
          </a:prstGeom>
          <a:noFill/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>
              <a:spcBef>
                <a:spcPts val="625"/>
              </a:spcBef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1000">
                <a:solidFill>
                  <a:srgbClr val="003366"/>
                </a:solidFill>
                <a:latin typeface="Tahoma" pitchFamily="34" charset="0"/>
              </a:rPr>
              <a:t>A Classificação Final apresenta o resultado da aplicação da metodologia no trimestre de março, abril e maio  de 2013. </a:t>
            </a:r>
          </a:p>
          <a:p>
            <a:pPr>
              <a:spcBef>
                <a:spcPts val="625"/>
              </a:spcBef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1000">
                <a:solidFill>
                  <a:srgbClr val="003366"/>
                </a:solidFill>
                <a:latin typeface="Tahoma" pitchFamily="34" charset="0"/>
              </a:rPr>
              <a:t>A média de pontos entre as linhas é de </a:t>
            </a:r>
            <a:r>
              <a:rPr lang="pt-BR" sz="1000" b="1">
                <a:solidFill>
                  <a:srgbClr val="003366"/>
                </a:solidFill>
                <a:latin typeface="Tahoma" pitchFamily="34" charset="0"/>
              </a:rPr>
              <a:t>25,77% </a:t>
            </a:r>
          </a:p>
          <a:p>
            <a:pPr>
              <a:spcBef>
                <a:spcPts val="625"/>
              </a:spcBef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1000">
                <a:solidFill>
                  <a:srgbClr val="003366"/>
                </a:solidFill>
                <a:latin typeface="Tahoma" pitchFamily="34" charset="0"/>
              </a:rPr>
              <a:t>e a tolerância é de </a:t>
            </a:r>
            <a:r>
              <a:rPr lang="pt-BR" sz="1000" b="1">
                <a:solidFill>
                  <a:srgbClr val="003366"/>
                </a:solidFill>
                <a:latin typeface="Tahoma" pitchFamily="34" charset="0"/>
              </a:rPr>
              <a:t>28,34%</a:t>
            </a:r>
          </a:p>
        </p:txBody>
      </p:sp>
      <p:sp>
        <p:nvSpPr>
          <p:cNvPr id="1033" name="Text Box 6"/>
          <p:cNvSpPr txBox="1">
            <a:spLocks noChangeArrowheads="1"/>
          </p:cNvSpPr>
          <p:nvPr/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anchor="ctr"/>
          <a:lstStyle/>
          <a:p>
            <a:pPr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4400">
                <a:solidFill>
                  <a:srgbClr val="000000"/>
                </a:solidFill>
                <a:latin typeface="Times New Roman" pitchFamily="18" charset="0"/>
              </a:rPr>
              <a:t>    </a:t>
            </a:r>
          </a:p>
        </p:txBody>
      </p:sp>
      <p:graphicFrame>
        <p:nvGraphicFramePr>
          <p:cNvPr id="1026" name="Object 22"/>
          <p:cNvGraphicFramePr>
            <a:graphicFrameLocks noChangeAspect="1"/>
          </p:cNvGraphicFramePr>
          <p:nvPr/>
        </p:nvGraphicFramePr>
        <p:xfrm>
          <a:off x="317500" y="620713"/>
          <a:ext cx="2814638" cy="4608512"/>
        </p:xfrm>
        <a:graphic>
          <a:graphicData uri="http://schemas.openxmlformats.org/presentationml/2006/ole">
            <p:oleObj spid="_x0000_s1026" name="Planilha" r:id="rId4" imgW="5029268" imgH="8553385" progId="Excel.Sheet.8">
              <p:embed/>
            </p:oleObj>
          </a:graphicData>
        </a:graphic>
      </p:graphicFrame>
      <p:graphicFrame>
        <p:nvGraphicFramePr>
          <p:cNvPr id="1027" name="Object 10"/>
          <p:cNvGraphicFramePr>
            <a:graphicFrameLocks noChangeAspect="1"/>
          </p:cNvGraphicFramePr>
          <p:nvPr/>
        </p:nvGraphicFramePr>
        <p:xfrm>
          <a:off x="3203575" y="620713"/>
          <a:ext cx="2808288" cy="4608512"/>
        </p:xfrm>
        <a:graphic>
          <a:graphicData uri="http://schemas.openxmlformats.org/presentationml/2006/ole">
            <p:oleObj spid="_x0000_s1027" name="Planilha" r:id="rId5" imgW="5362645" imgH="8581998" progId="Excel.Sheet.8">
              <p:embed/>
            </p:oleObj>
          </a:graphicData>
        </a:graphic>
      </p:graphicFrame>
      <p:graphicFrame>
        <p:nvGraphicFramePr>
          <p:cNvPr id="1028" name="Object 12"/>
          <p:cNvGraphicFramePr>
            <a:graphicFrameLocks noChangeAspect="1"/>
          </p:cNvGraphicFramePr>
          <p:nvPr/>
        </p:nvGraphicFramePr>
        <p:xfrm>
          <a:off x="6092825" y="620713"/>
          <a:ext cx="2798763" cy="4719637"/>
        </p:xfrm>
        <a:graphic>
          <a:graphicData uri="http://schemas.openxmlformats.org/presentationml/2006/ole">
            <p:oleObj spid="_x0000_s1028" name="Worksheet" r:id="rId6" imgW="5438657" imgH="7819957" progId="Excel.Sheet.8">
              <p:embed/>
            </p:oleObj>
          </a:graphicData>
        </a:graphic>
      </p:graphicFrame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4" name="Text Box 1"/>
          <p:cNvSpPr txBox="1">
            <a:spLocks noChangeArrowheads="1"/>
          </p:cNvSpPr>
          <p:nvPr/>
        </p:nvSpPr>
        <p:spPr bwMode="auto">
          <a:xfrm>
            <a:off x="457200" y="152400"/>
            <a:ext cx="8534400" cy="4603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algn="l">
              <a:spcBef>
                <a:spcPts val="1125"/>
              </a:spcBef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400" u="sng">
                <a:solidFill>
                  <a:srgbClr val="003366"/>
                </a:solidFill>
                <a:latin typeface="Tahoma" pitchFamily="34" charset="0"/>
              </a:rPr>
              <a:t>CLASSIFICAÇÃO GERAL </a:t>
            </a:r>
            <a:r>
              <a:rPr lang="pt-BR" sz="1800" u="sng">
                <a:solidFill>
                  <a:srgbClr val="003366"/>
                </a:solidFill>
                <a:latin typeface="Tahoma" pitchFamily="34" charset="0"/>
              </a:rPr>
              <a:t>                     LINHAS ABAIXO DA TOLERÂNCIA</a:t>
            </a:r>
          </a:p>
        </p:txBody>
      </p:sp>
      <p:sp>
        <p:nvSpPr>
          <p:cNvPr id="2055" name="Text Box 2"/>
          <p:cNvSpPr txBox="1">
            <a:spLocks noChangeArrowheads="1"/>
          </p:cNvSpPr>
          <p:nvPr/>
        </p:nvSpPr>
        <p:spPr bwMode="auto">
          <a:xfrm>
            <a:off x="457200" y="6248400"/>
            <a:ext cx="8382000" cy="4778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>
              <a:spcBef>
                <a:spcPts val="625"/>
              </a:spcBef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1000">
                <a:solidFill>
                  <a:srgbClr val="003366"/>
                </a:solidFill>
                <a:latin typeface="Tahoma" pitchFamily="34" charset="0"/>
              </a:rPr>
              <a:t>_____________________________________________________________________________________________________________________</a:t>
            </a:r>
          </a:p>
          <a:p>
            <a:pPr>
              <a:spcBef>
                <a:spcPts val="625"/>
              </a:spcBef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pt-BR" sz="1000">
              <a:solidFill>
                <a:srgbClr val="003366"/>
              </a:solidFill>
              <a:latin typeface="Tahoma" pitchFamily="34" charset="0"/>
            </a:endParaRPr>
          </a:p>
        </p:txBody>
      </p:sp>
      <p:graphicFrame>
        <p:nvGraphicFramePr>
          <p:cNvPr id="2050" name="Object 22"/>
          <p:cNvGraphicFramePr>
            <a:graphicFrameLocks noChangeAspect="1"/>
          </p:cNvGraphicFramePr>
          <p:nvPr/>
        </p:nvGraphicFramePr>
        <p:xfrm>
          <a:off x="323850" y="765175"/>
          <a:ext cx="2087563" cy="4745038"/>
        </p:xfrm>
        <a:graphic>
          <a:graphicData uri="http://schemas.openxmlformats.org/presentationml/2006/ole">
            <p:oleObj spid="_x0000_s2050" name="Worksheet" r:id="rId4" imgW="1828800" imgH="6676957" progId="Excel.Sheet.8">
              <p:embed/>
            </p:oleObj>
          </a:graphicData>
        </a:graphic>
      </p:graphicFrame>
      <p:graphicFrame>
        <p:nvGraphicFramePr>
          <p:cNvPr id="2051" name="Object 15"/>
          <p:cNvGraphicFramePr>
            <a:graphicFrameLocks noChangeAspect="1"/>
          </p:cNvGraphicFramePr>
          <p:nvPr/>
        </p:nvGraphicFramePr>
        <p:xfrm>
          <a:off x="2484438" y="765175"/>
          <a:ext cx="2087562" cy="4745038"/>
        </p:xfrm>
        <a:graphic>
          <a:graphicData uri="http://schemas.openxmlformats.org/presentationml/2006/ole">
            <p:oleObj spid="_x0000_s2051" name="Worksheet" r:id="rId5" imgW="1828800" imgH="6676957" progId="Excel.Sheet.8">
              <p:embed/>
            </p:oleObj>
          </a:graphicData>
        </a:graphic>
      </p:graphicFrame>
      <p:graphicFrame>
        <p:nvGraphicFramePr>
          <p:cNvPr id="2052" name="Object 16"/>
          <p:cNvGraphicFramePr>
            <a:graphicFrameLocks noChangeAspect="1"/>
          </p:cNvGraphicFramePr>
          <p:nvPr/>
        </p:nvGraphicFramePr>
        <p:xfrm>
          <a:off x="4643438" y="765175"/>
          <a:ext cx="2076450" cy="4745038"/>
        </p:xfrm>
        <a:graphic>
          <a:graphicData uri="http://schemas.openxmlformats.org/presentationml/2006/ole">
            <p:oleObj spid="_x0000_s2052" name="Worksheet" r:id="rId6" imgW="1819359" imgH="6676957" progId="Excel.Sheet.8">
              <p:embed/>
            </p:oleObj>
          </a:graphicData>
        </a:graphic>
      </p:graphicFrame>
      <p:graphicFrame>
        <p:nvGraphicFramePr>
          <p:cNvPr id="2053" name="Object 17"/>
          <p:cNvGraphicFramePr>
            <a:graphicFrameLocks noChangeAspect="1"/>
          </p:cNvGraphicFramePr>
          <p:nvPr/>
        </p:nvGraphicFramePr>
        <p:xfrm>
          <a:off x="6804025" y="765175"/>
          <a:ext cx="2076450" cy="4745038"/>
        </p:xfrm>
        <a:graphic>
          <a:graphicData uri="http://schemas.openxmlformats.org/presentationml/2006/ole">
            <p:oleObj spid="_x0000_s2053" name="Worksheet" r:id="rId7" imgW="1819359" imgH="6676957" progId="Excel.Sheet.8">
              <p:embed/>
            </p:oleObj>
          </a:graphicData>
        </a:graphic>
      </p:graphicFrame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8" name="Text Box 1"/>
          <p:cNvSpPr txBox="1">
            <a:spLocks noChangeArrowheads="1"/>
          </p:cNvSpPr>
          <p:nvPr/>
        </p:nvSpPr>
        <p:spPr bwMode="auto">
          <a:xfrm>
            <a:off x="457200" y="152400"/>
            <a:ext cx="8534400" cy="4603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algn="l">
              <a:spcBef>
                <a:spcPts val="1125"/>
              </a:spcBef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400" u="sng">
                <a:solidFill>
                  <a:srgbClr val="003366"/>
                </a:solidFill>
                <a:latin typeface="Tahoma" pitchFamily="34" charset="0"/>
              </a:rPr>
              <a:t>CLASSIFICAÇÃO GERAL </a:t>
            </a:r>
            <a:r>
              <a:rPr lang="pt-BR" sz="1800" u="sng">
                <a:solidFill>
                  <a:srgbClr val="003366"/>
                </a:solidFill>
                <a:latin typeface="Tahoma" pitchFamily="34" charset="0"/>
              </a:rPr>
              <a:t>                     LINHAS ABAIXO DA TOLERÂNCIA</a:t>
            </a:r>
          </a:p>
        </p:txBody>
      </p:sp>
      <p:sp>
        <p:nvSpPr>
          <p:cNvPr id="3079" name="Text Box 2"/>
          <p:cNvSpPr txBox="1">
            <a:spLocks noChangeArrowheads="1"/>
          </p:cNvSpPr>
          <p:nvPr/>
        </p:nvSpPr>
        <p:spPr bwMode="auto">
          <a:xfrm>
            <a:off x="457200" y="6237288"/>
            <a:ext cx="8382000" cy="47783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>
              <a:spcBef>
                <a:spcPts val="625"/>
              </a:spcBef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1000">
                <a:solidFill>
                  <a:srgbClr val="003366"/>
                </a:solidFill>
                <a:latin typeface="Tahoma" pitchFamily="34" charset="0"/>
              </a:rPr>
              <a:t>_____________________________________________________________________________________________________________________</a:t>
            </a:r>
          </a:p>
          <a:p>
            <a:pPr>
              <a:spcBef>
                <a:spcPts val="625"/>
              </a:spcBef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pt-BR" sz="1000">
              <a:solidFill>
                <a:srgbClr val="003366"/>
              </a:solidFill>
              <a:latin typeface="Tahoma" pitchFamily="34" charset="0"/>
            </a:endParaRPr>
          </a:p>
        </p:txBody>
      </p:sp>
      <p:graphicFrame>
        <p:nvGraphicFramePr>
          <p:cNvPr id="3074" name="Object 22"/>
          <p:cNvGraphicFramePr>
            <a:graphicFrameLocks noChangeAspect="1"/>
          </p:cNvGraphicFramePr>
          <p:nvPr/>
        </p:nvGraphicFramePr>
        <p:xfrm>
          <a:off x="250825" y="915988"/>
          <a:ext cx="2076450" cy="4745037"/>
        </p:xfrm>
        <a:graphic>
          <a:graphicData uri="http://schemas.openxmlformats.org/presentationml/2006/ole">
            <p:oleObj spid="_x0000_s3074" name="Worksheet" r:id="rId4" imgW="1819359" imgH="6676957" progId="Excel.Sheet.8">
              <p:embed/>
            </p:oleObj>
          </a:graphicData>
        </a:graphic>
      </p:graphicFrame>
      <p:graphicFrame>
        <p:nvGraphicFramePr>
          <p:cNvPr id="3075" name="Object 18"/>
          <p:cNvGraphicFramePr>
            <a:graphicFrameLocks noChangeAspect="1"/>
          </p:cNvGraphicFramePr>
          <p:nvPr/>
        </p:nvGraphicFramePr>
        <p:xfrm>
          <a:off x="2411413" y="908050"/>
          <a:ext cx="2076450" cy="4745038"/>
        </p:xfrm>
        <a:graphic>
          <a:graphicData uri="http://schemas.openxmlformats.org/presentationml/2006/ole">
            <p:oleObj spid="_x0000_s3075" name="Worksheet" r:id="rId5" imgW="1819359" imgH="6676957" progId="Excel.Sheet.8">
              <p:embed/>
            </p:oleObj>
          </a:graphicData>
        </a:graphic>
      </p:graphicFrame>
      <p:graphicFrame>
        <p:nvGraphicFramePr>
          <p:cNvPr id="3076" name="Object 19"/>
          <p:cNvGraphicFramePr>
            <a:graphicFrameLocks noChangeAspect="1"/>
          </p:cNvGraphicFramePr>
          <p:nvPr/>
        </p:nvGraphicFramePr>
        <p:xfrm>
          <a:off x="4572000" y="908050"/>
          <a:ext cx="2076450" cy="4745038"/>
        </p:xfrm>
        <a:graphic>
          <a:graphicData uri="http://schemas.openxmlformats.org/presentationml/2006/ole">
            <p:oleObj spid="_x0000_s3076" name="Worksheet" r:id="rId6" imgW="1819359" imgH="6676957" progId="Excel.Sheet.8">
              <p:embed/>
            </p:oleObj>
          </a:graphicData>
        </a:graphic>
      </p:graphicFrame>
      <p:graphicFrame>
        <p:nvGraphicFramePr>
          <p:cNvPr id="3077" name="Object 20"/>
          <p:cNvGraphicFramePr>
            <a:graphicFrameLocks noChangeAspect="1"/>
          </p:cNvGraphicFramePr>
          <p:nvPr/>
        </p:nvGraphicFramePr>
        <p:xfrm>
          <a:off x="6732588" y="908050"/>
          <a:ext cx="2232025" cy="4752975"/>
        </p:xfrm>
        <a:graphic>
          <a:graphicData uri="http://schemas.openxmlformats.org/presentationml/2006/ole">
            <p:oleObj spid="_x0000_s3077" name="Worksheet" r:id="rId7" imgW="2105008" imgH="6839085" progId="Excel.Sheet.8">
              <p:embed/>
            </p:oleObj>
          </a:graphicData>
        </a:graphic>
      </p:graphicFrame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Text Box 1"/>
          <p:cNvSpPr txBox="1">
            <a:spLocks noChangeArrowheads="1"/>
          </p:cNvSpPr>
          <p:nvPr/>
        </p:nvSpPr>
        <p:spPr bwMode="auto">
          <a:xfrm>
            <a:off x="457200" y="152400"/>
            <a:ext cx="8458200" cy="6731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algn="l">
              <a:spcBef>
                <a:spcPts val="1125"/>
              </a:spcBef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000" u="sng">
                <a:solidFill>
                  <a:srgbClr val="003366"/>
                </a:solidFill>
                <a:latin typeface="Tahoma" pitchFamily="34" charset="0"/>
              </a:rPr>
              <a:t>Resumo das Dez Linhas mais Reclamadas                                Conduta</a:t>
            </a:r>
          </a:p>
        </p:txBody>
      </p:sp>
      <p:sp>
        <p:nvSpPr>
          <p:cNvPr id="4100" name="Text Box 3"/>
          <p:cNvSpPr txBox="1">
            <a:spLocks noChangeArrowheads="1"/>
          </p:cNvSpPr>
          <p:nvPr/>
        </p:nvSpPr>
        <p:spPr bwMode="auto">
          <a:xfrm>
            <a:off x="468313" y="5516563"/>
            <a:ext cx="8439150" cy="7556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algn="l">
              <a:spcBef>
                <a:spcPts val="625"/>
              </a:spcBef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1000">
                <a:solidFill>
                  <a:srgbClr val="003366"/>
                </a:solidFill>
                <a:latin typeface="Tahoma" pitchFamily="34" charset="0"/>
              </a:rPr>
              <a:t>         ___________________________________________________________________________________________________________</a:t>
            </a:r>
          </a:p>
          <a:p>
            <a:pPr algn="l">
              <a:spcBef>
                <a:spcPts val="688"/>
              </a:spcBef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1000">
                <a:solidFill>
                  <a:srgbClr val="003366"/>
                </a:solidFill>
                <a:latin typeface="Tahoma" pitchFamily="34" charset="0"/>
              </a:rPr>
              <a:t>          </a:t>
            </a:r>
            <a:r>
              <a:rPr lang="pt-BR">
                <a:solidFill>
                  <a:srgbClr val="000000"/>
                </a:solidFill>
              </a:rPr>
              <a:t>Dados relativos ao trimestre de março, abril e maio de 2013.</a:t>
            </a:r>
          </a:p>
          <a:p>
            <a:pPr algn="l">
              <a:spcBef>
                <a:spcPts val="688"/>
              </a:spcBef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pt-BR">
              <a:solidFill>
                <a:srgbClr val="000000"/>
              </a:solidFill>
            </a:endParaRPr>
          </a:p>
        </p:txBody>
      </p:sp>
      <p:graphicFrame>
        <p:nvGraphicFramePr>
          <p:cNvPr id="4098" name="Object 22"/>
          <p:cNvGraphicFramePr>
            <a:graphicFrameLocks noChangeAspect="1"/>
          </p:cNvGraphicFramePr>
          <p:nvPr/>
        </p:nvGraphicFramePr>
        <p:xfrm>
          <a:off x="827088" y="1052513"/>
          <a:ext cx="7561262" cy="3455987"/>
        </p:xfrm>
        <a:graphic>
          <a:graphicData uri="http://schemas.openxmlformats.org/presentationml/2006/ole">
            <p:oleObj spid="_x0000_s4098" name="Planilha" r:id="rId4" imgW="5934110" imgH="1790739" progId="Excel.Sheet.8">
              <p:embed/>
            </p:oleObj>
          </a:graphicData>
        </a:graphic>
      </p:graphicFrame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Text Box 1"/>
          <p:cNvSpPr txBox="1">
            <a:spLocks noChangeArrowheads="1"/>
          </p:cNvSpPr>
          <p:nvPr/>
        </p:nvSpPr>
        <p:spPr bwMode="auto">
          <a:xfrm>
            <a:off x="457200" y="304800"/>
            <a:ext cx="8458200" cy="36671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algn="l">
              <a:spcBef>
                <a:spcPts val="1125"/>
              </a:spcBef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1800" u="sng">
                <a:solidFill>
                  <a:srgbClr val="003366"/>
                </a:solidFill>
                <a:latin typeface="Tahoma" pitchFamily="34" charset="0"/>
              </a:rPr>
              <a:t>TOTAL DE REGISTROS RECEBIDOS                                                POR  TIPO</a:t>
            </a:r>
          </a:p>
        </p:txBody>
      </p:sp>
      <p:sp>
        <p:nvSpPr>
          <p:cNvPr id="5124" name="Text Box 2"/>
          <p:cNvSpPr txBox="1">
            <a:spLocks noChangeArrowheads="1"/>
          </p:cNvSpPr>
          <p:nvPr/>
        </p:nvSpPr>
        <p:spPr bwMode="auto">
          <a:xfrm>
            <a:off x="611188" y="5889625"/>
            <a:ext cx="8532812" cy="7080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algn="l">
              <a:spcBef>
                <a:spcPts val="625"/>
              </a:spcBef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1000">
                <a:solidFill>
                  <a:srgbClr val="003366"/>
                </a:solidFill>
                <a:latin typeface="Tahoma" pitchFamily="34" charset="0"/>
              </a:rPr>
              <a:t>_____________________________________________________________________________________________________________________</a:t>
            </a:r>
          </a:p>
          <a:p>
            <a:pPr algn="l">
              <a:spcBef>
                <a:spcPts val="625"/>
              </a:spcBef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1000">
                <a:solidFill>
                  <a:srgbClr val="003366"/>
                </a:solidFill>
                <a:latin typeface="Tahoma" pitchFamily="34" charset="0"/>
              </a:rPr>
              <a:t>Total de registros recebidos: 4237                                  Registros recebidos por tipo: 26                                      Total de pontos:  10.564,13</a:t>
            </a:r>
          </a:p>
          <a:p>
            <a:pPr algn="l">
              <a:spcBef>
                <a:spcPts val="625"/>
              </a:spcBef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1000">
                <a:solidFill>
                  <a:srgbClr val="003366"/>
                </a:solidFill>
                <a:latin typeface="Tahoma" pitchFamily="34" charset="0"/>
              </a:rPr>
              <a:t> </a:t>
            </a:r>
          </a:p>
        </p:txBody>
      </p:sp>
      <p:graphicFrame>
        <p:nvGraphicFramePr>
          <p:cNvPr id="5122" name="Object 8"/>
          <p:cNvGraphicFramePr>
            <a:graphicFrameLocks noChangeAspect="1"/>
          </p:cNvGraphicFramePr>
          <p:nvPr/>
        </p:nvGraphicFramePr>
        <p:xfrm>
          <a:off x="147638" y="1004888"/>
          <a:ext cx="8848725" cy="4848225"/>
        </p:xfrm>
        <a:graphic>
          <a:graphicData uri="http://schemas.openxmlformats.org/presentationml/2006/ole">
            <p:oleObj spid="_x0000_s5122" name="Gráfico" r:id="rId4" imgW="8848662" imgH="4848277" progId="Excel.Chart.8">
              <p:embed/>
            </p:oleObj>
          </a:graphicData>
        </a:graphic>
      </p:graphicFrame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Text Box 1"/>
          <p:cNvSpPr txBox="1">
            <a:spLocks noChangeArrowheads="1"/>
          </p:cNvSpPr>
          <p:nvPr/>
        </p:nvSpPr>
        <p:spPr bwMode="auto">
          <a:xfrm>
            <a:off x="381000" y="228600"/>
            <a:ext cx="8458200" cy="36671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algn="l">
              <a:spcBef>
                <a:spcPts val="1500"/>
              </a:spcBef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1800" u="sng">
                <a:solidFill>
                  <a:srgbClr val="003366"/>
                </a:solidFill>
                <a:latin typeface="Tahoma" pitchFamily="34" charset="0"/>
              </a:rPr>
              <a:t>TOTAL DE REGISTROS RECEBIDOS                                                  Por Grupo</a:t>
            </a:r>
          </a:p>
        </p:txBody>
      </p:sp>
      <p:sp>
        <p:nvSpPr>
          <p:cNvPr id="6148" name="Text Box 2"/>
          <p:cNvSpPr txBox="1">
            <a:spLocks noChangeArrowheads="1"/>
          </p:cNvSpPr>
          <p:nvPr/>
        </p:nvSpPr>
        <p:spPr bwMode="auto">
          <a:xfrm>
            <a:off x="609600" y="5867400"/>
            <a:ext cx="8229600" cy="4778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algn="l">
              <a:spcBef>
                <a:spcPts val="625"/>
              </a:spcBef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1000">
                <a:solidFill>
                  <a:srgbClr val="003366"/>
                </a:solidFill>
                <a:latin typeface="Tahoma" pitchFamily="34" charset="0"/>
              </a:rPr>
              <a:t>       __________________________________________________________________________________________________________</a:t>
            </a:r>
          </a:p>
          <a:p>
            <a:pPr algn="l">
              <a:spcBef>
                <a:spcPts val="625"/>
              </a:spcBef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1000">
                <a:solidFill>
                  <a:srgbClr val="003366"/>
                </a:solidFill>
                <a:latin typeface="Tahoma" pitchFamily="34" charset="0"/>
              </a:rPr>
              <a:t>        As multas do Grupo A (Auxiliar) variam de A1 (mais grave) até A4</a:t>
            </a:r>
          </a:p>
        </p:txBody>
      </p:sp>
      <p:graphicFrame>
        <p:nvGraphicFramePr>
          <p:cNvPr id="6146" name="Object 7"/>
          <p:cNvGraphicFramePr>
            <a:graphicFrameLocks noChangeAspect="1"/>
          </p:cNvGraphicFramePr>
          <p:nvPr/>
        </p:nvGraphicFramePr>
        <p:xfrm>
          <a:off x="395288" y="908050"/>
          <a:ext cx="8208962" cy="4392613"/>
        </p:xfrm>
        <a:graphic>
          <a:graphicData uri="http://schemas.openxmlformats.org/presentationml/2006/ole">
            <p:oleObj spid="_x0000_s6146" name="Gráfico" r:id="rId4" imgW="8848662" imgH="4848277" progId="Excel.Chart.8">
              <p:embed/>
            </p:oleObj>
          </a:graphicData>
        </a:graphic>
      </p:graphicFrame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ext Box 1"/>
          <p:cNvSpPr txBox="1">
            <a:spLocks noChangeArrowheads="1"/>
          </p:cNvSpPr>
          <p:nvPr/>
        </p:nvSpPr>
        <p:spPr bwMode="auto">
          <a:xfrm>
            <a:off x="3733800" y="457200"/>
            <a:ext cx="1828800" cy="314166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algn="l">
              <a:spcBef>
                <a:spcPts val="2500"/>
              </a:spcBef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4000" u="sng">
                <a:solidFill>
                  <a:srgbClr val="003366"/>
                </a:solidFill>
                <a:latin typeface="Tahoma" pitchFamily="34" charset="0"/>
              </a:rPr>
              <a:t>RTR-2                                      </a:t>
            </a:r>
          </a:p>
        </p:txBody>
      </p:sp>
      <p:sp>
        <p:nvSpPr>
          <p:cNvPr id="21507" name="Rectangle 2"/>
          <p:cNvSpPr>
            <a:spLocks noChangeArrowheads="1"/>
          </p:cNvSpPr>
          <p:nvPr/>
        </p:nvSpPr>
        <p:spPr bwMode="auto">
          <a:xfrm>
            <a:off x="2314575" y="1833563"/>
            <a:ext cx="9144000" cy="15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pic>
        <p:nvPicPr>
          <p:cNvPr id="21508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43000" y="1219200"/>
            <a:ext cx="7010400" cy="49561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3" name="Text Box 1"/>
          <p:cNvSpPr txBox="1">
            <a:spLocks noChangeArrowheads="1"/>
          </p:cNvSpPr>
          <p:nvPr/>
        </p:nvSpPr>
        <p:spPr bwMode="auto">
          <a:xfrm>
            <a:off x="457200" y="304800"/>
            <a:ext cx="8686800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algn="l">
              <a:spcBef>
                <a:spcPts val="1125"/>
              </a:spcBef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400" u="sng">
                <a:solidFill>
                  <a:srgbClr val="003366"/>
                </a:solidFill>
                <a:latin typeface="Tahoma" pitchFamily="34" charset="0"/>
              </a:rPr>
              <a:t>RTR-2                                                        </a:t>
            </a:r>
            <a:r>
              <a:rPr lang="pt-BR" sz="1800" u="sng">
                <a:solidFill>
                  <a:srgbClr val="003366"/>
                </a:solidFill>
                <a:latin typeface="Tahoma" pitchFamily="34" charset="0"/>
              </a:rPr>
              <a:t>LINHAS RECLAMADAS</a:t>
            </a:r>
          </a:p>
        </p:txBody>
      </p:sp>
      <p:sp>
        <p:nvSpPr>
          <p:cNvPr id="7174" name="Text Box 3"/>
          <p:cNvSpPr txBox="1">
            <a:spLocks noChangeArrowheads="1"/>
          </p:cNvSpPr>
          <p:nvPr/>
        </p:nvSpPr>
        <p:spPr bwMode="auto">
          <a:xfrm>
            <a:off x="304800" y="5783263"/>
            <a:ext cx="8305800" cy="8604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algn="l">
              <a:spcBef>
                <a:spcPts val="625"/>
              </a:spcBef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1000">
                <a:solidFill>
                  <a:srgbClr val="003366"/>
                </a:solidFill>
                <a:latin typeface="Tahoma" pitchFamily="34" charset="0"/>
              </a:rPr>
              <a:t>___________________________________________________________________________________________________________________</a:t>
            </a:r>
          </a:p>
          <a:p>
            <a:pPr algn="l">
              <a:spcBef>
                <a:spcPts val="625"/>
              </a:spcBef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1000">
                <a:solidFill>
                  <a:srgbClr val="003366"/>
                </a:solidFill>
                <a:latin typeface="Tahoma" pitchFamily="34" charset="0"/>
              </a:rPr>
              <a:t>A RTR-2 possui o total de 121 linhas. No trimestre 94 linhas foram reclamadas, das quais  são 41 Intra-Região, 27 Inter-Região e 26 da Região Centro. </a:t>
            </a:r>
          </a:p>
          <a:p>
            <a:pPr algn="l">
              <a:spcBef>
                <a:spcPts val="625"/>
              </a:spcBef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pt-BR" sz="1000">
              <a:solidFill>
                <a:srgbClr val="003366"/>
              </a:solidFill>
              <a:latin typeface="Tahoma" pitchFamily="34" charset="0"/>
            </a:endParaRPr>
          </a:p>
        </p:txBody>
      </p:sp>
      <p:sp>
        <p:nvSpPr>
          <p:cNvPr id="7175" name="Rectangle 6"/>
          <p:cNvSpPr>
            <a:spLocks noChangeArrowheads="1"/>
          </p:cNvSpPr>
          <p:nvPr/>
        </p:nvSpPr>
        <p:spPr bwMode="auto">
          <a:xfrm>
            <a:off x="6516688" y="3644900"/>
            <a:ext cx="2519362" cy="1582738"/>
          </a:xfrm>
          <a:prstGeom prst="rect">
            <a:avLst/>
          </a:prstGeom>
          <a:solidFill>
            <a:srgbClr val="CFE7F5"/>
          </a:solidFill>
          <a:ln w="9525">
            <a:solidFill>
              <a:srgbClr val="808080"/>
            </a:solidFill>
            <a:round/>
            <a:headEnd/>
            <a:tailEnd/>
          </a:ln>
        </p:spPr>
        <p:txBody>
          <a:bodyPr wrap="none" lIns="90000" tIns="45000" rIns="90000" bIns="45000" anchor="ctr"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>
                <a:solidFill>
                  <a:srgbClr val="000000"/>
                </a:solidFill>
              </a:rPr>
              <a:t>Percentual das Linhas reclamadas: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>
                <a:solidFill>
                  <a:srgbClr val="000000"/>
                </a:solidFill>
              </a:rPr>
              <a:t>77,68%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pt-BR">
              <a:solidFill>
                <a:srgbClr val="000000"/>
              </a:solidFill>
            </a:endParaRP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>
                <a:solidFill>
                  <a:srgbClr val="000000"/>
                </a:solidFill>
              </a:rPr>
              <a:t>Intra-Região: 70,69%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>
                <a:solidFill>
                  <a:srgbClr val="000000"/>
                </a:solidFill>
              </a:rPr>
              <a:t>Inter-Região: 90%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>
                <a:solidFill>
                  <a:srgbClr val="000000"/>
                </a:solidFill>
              </a:rPr>
              <a:t>Região-Centro: 78,79%</a:t>
            </a:r>
          </a:p>
        </p:txBody>
      </p:sp>
      <p:graphicFrame>
        <p:nvGraphicFramePr>
          <p:cNvPr id="7170" name="Object 329"/>
          <p:cNvGraphicFramePr>
            <a:graphicFrameLocks noChangeAspect="1"/>
          </p:cNvGraphicFramePr>
          <p:nvPr/>
        </p:nvGraphicFramePr>
        <p:xfrm>
          <a:off x="179388" y="981075"/>
          <a:ext cx="2879725" cy="4608513"/>
        </p:xfrm>
        <a:graphic>
          <a:graphicData uri="http://schemas.openxmlformats.org/presentationml/2006/ole">
            <p:oleObj spid="_x0000_s7170" name="Planilha" r:id="rId4" imgW="5267356" imgH="8991488" progId="Excel.Sheet.8">
              <p:embed/>
            </p:oleObj>
          </a:graphicData>
        </a:graphic>
      </p:graphicFrame>
      <p:graphicFrame>
        <p:nvGraphicFramePr>
          <p:cNvPr id="7171" name="Object 10"/>
          <p:cNvGraphicFramePr>
            <a:graphicFrameLocks noChangeAspect="1"/>
          </p:cNvGraphicFramePr>
          <p:nvPr/>
        </p:nvGraphicFramePr>
        <p:xfrm>
          <a:off x="3165475" y="981075"/>
          <a:ext cx="3278188" cy="4595813"/>
        </p:xfrm>
        <a:graphic>
          <a:graphicData uri="http://schemas.openxmlformats.org/presentationml/2006/ole">
            <p:oleObj spid="_x0000_s7171" name="Worksheet" r:id="rId5" imgW="5267376" imgH="6667500" progId="Excel.Sheet.8">
              <p:embed/>
            </p:oleObj>
          </a:graphicData>
        </a:graphic>
      </p:graphicFrame>
      <p:graphicFrame>
        <p:nvGraphicFramePr>
          <p:cNvPr id="7172" name="Object 13"/>
          <p:cNvGraphicFramePr>
            <a:graphicFrameLocks noChangeAspect="1"/>
          </p:cNvGraphicFramePr>
          <p:nvPr/>
        </p:nvGraphicFramePr>
        <p:xfrm>
          <a:off x="6478588" y="981075"/>
          <a:ext cx="2557462" cy="2232025"/>
        </p:xfrm>
        <a:graphic>
          <a:graphicData uri="http://schemas.openxmlformats.org/presentationml/2006/ole">
            <p:oleObj spid="_x0000_s7172" name="Worksheet" r:id="rId6" imgW="5267376" imgH="2676457" progId="Excel.Sheet.8">
              <p:embed/>
            </p:oleObj>
          </a:graphicData>
        </a:graphic>
      </p:graphicFrame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Text Box 1"/>
          <p:cNvSpPr txBox="1">
            <a:spLocks noChangeArrowheads="1"/>
          </p:cNvSpPr>
          <p:nvPr/>
        </p:nvSpPr>
        <p:spPr bwMode="auto">
          <a:xfrm>
            <a:off x="381000" y="228600"/>
            <a:ext cx="8458200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algn="l">
              <a:spcBef>
                <a:spcPts val="1500"/>
              </a:spcBef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400" u="sng">
                <a:solidFill>
                  <a:srgbClr val="003366"/>
                </a:solidFill>
                <a:latin typeface="Tahoma" pitchFamily="34" charset="0"/>
              </a:rPr>
              <a:t>RTR-2                                       Total de Registros por Tipo </a:t>
            </a:r>
          </a:p>
        </p:txBody>
      </p:sp>
      <p:sp>
        <p:nvSpPr>
          <p:cNvPr id="8197" name="Text Box 2"/>
          <p:cNvSpPr txBox="1">
            <a:spLocks noChangeArrowheads="1"/>
          </p:cNvSpPr>
          <p:nvPr/>
        </p:nvSpPr>
        <p:spPr bwMode="auto">
          <a:xfrm>
            <a:off x="611188" y="6165850"/>
            <a:ext cx="8137525" cy="4762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algn="l">
              <a:spcBef>
                <a:spcPts val="625"/>
              </a:spcBef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1000">
                <a:solidFill>
                  <a:srgbClr val="003366"/>
                </a:solidFill>
                <a:latin typeface="Tahoma" pitchFamily="34" charset="0"/>
              </a:rPr>
              <a:t>______________________________________________________________________________________________________________</a:t>
            </a:r>
          </a:p>
          <a:p>
            <a:pPr algn="l">
              <a:spcBef>
                <a:spcPts val="625"/>
              </a:spcBef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1000">
                <a:solidFill>
                  <a:srgbClr val="003366"/>
                </a:solidFill>
                <a:latin typeface="Tahoma" pitchFamily="34" charset="0"/>
              </a:rPr>
              <a:t>  Total de registros recebidos:  1148                           Registros recebidos por tipo:  20                              Total de pontos: 2.726,54</a:t>
            </a:r>
          </a:p>
        </p:txBody>
      </p:sp>
      <p:sp>
        <p:nvSpPr>
          <p:cNvPr id="8198" name="Text Box 3"/>
          <p:cNvSpPr txBox="1">
            <a:spLocks noChangeArrowheads="1"/>
          </p:cNvSpPr>
          <p:nvPr/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anchor="ctr"/>
          <a:lstStyle/>
          <a:p>
            <a:pPr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4400">
                <a:solidFill>
                  <a:srgbClr val="000000"/>
                </a:solidFill>
                <a:latin typeface="Times New Roman" pitchFamily="18" charset="0"/>
              </a:rPr>
              <a:t> </a:t>
            </a:r>
          </a:p>
        </p:txBody>
      </p:sp>
      <p:graphicFrame>
        <p:nvGraphicFramePr>
          <p:cNvPr id="8194" name="Object 4"/>
          <p:cNvGraphicFramePr>
            <a:graphicFrameLocks noChangeAspect="1"/>
          </p:cNvGraphicFramePr>
          <p:nvPr/>
        </p:nvGraphicFramePr>
        <p:xfrm>
          <a:off x="457200" y="914400"/>
          <a:ext cx="7696200" cy="4953000"/>
        </p:xfrm>
        <a:graphic>
          <a:graphicData uri="http://schemas.openxmlformats.org/presentationml/2006/ole">
            <p:oleObj spid="_x0000_s8194" name="Planilha" r:id="rId4" imgW="9754200" imgH="5527440" progId="Excel.Sheet.8">
              <p:embed/>
            </p:oleObj>
          </a:graphicData>
        </a:graphic>
      </p:graphicFrame>
      <p:graphicFrame>
        <p:nvGraphicFramePr>
          <p:cNvPr id="8195" name="Object 9"/>
          <p:cNvGraphicFramePr>
            <a:graphicFrameLocks noChangeAspect="1"/>
          </p:cNvGraphicFramePr>
          <p:nvPr/>
        </p:nvGraphicFramePr>
        <p:xfrm>
          <a:off x="179388" y="1057275"/>
          <a:ext cx="8648700" cy="4581525"/>
        </p:xfrm>
        <a:graphic>
          <a:graphicData uri="http://schemas.openxmlformats.org/presentationml/2006/ole">
            <p:oleObj spid="_x0000_s8195" name="Gráfico" r:id="rId5" imgW="8848662" imgH="4772156" progId="Excel.Chart.8">
              <p:embed/>
            </p:oleObj>
          </a:graphicData>
        </a:graphic>
      </p:graphicFrame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0" name="Text Box 1"/>
          <p:cNvSpPr txBox="1">
            <a:spLocks noChangeArrowheads="1"/>
          </p:cNvSpPr>
          <p:nvPr/>
        </p:nvSpPr>
        <p:spPr bwMode="auto">
          <a:xfrm>
            <a:off x="457200" y="381000"/>
            <a:ext cx="8458200" cy="4603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algn="l">
              <a:spcBef>
                <a:spcPts val="1125"/>
              </a:spcBef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400" u="sng">
                <a:solidFill>
                  <a:srgbClr val="003366"/>
                </a:solidFill>
                <a:latin typeface="Tahoma" pitchFamily="34" charset="0"/>
              </a:rPr>
              <a:t>RTR-2                                                       </a:t>
            </a:r>
            <a:r>
              <a:rPr lang="pt-BR" sz="1800" u="sng">
                <a:solidFill>
                  <a:srgbClr val="003366"/>
                </a:solidFill>
                <a:latin typeface="Tahoma" pitchFamily="34" charset="0"/>
              </a:rPr>
              <a:t>Bairro da Ocorrência </a:t>
            </a:r>
          </a:p>
        </p:txBody>
      </p:sp>
      <p:graphicFrame>
        <p:nvGraphicFramePr>
          <p:cNvPr id="9218" name="Object 2"/>
          <p:cNvGraphicFramePr>
            <a:graphicFrameLocks noChangeAspect="1"/>
          </p:cNvGraphicFramePr>
          <p:nvPr/>
        </p:nvGraphicFramePr>
        <p:xfrm>
          <a:off x="609600" y="1066800"/>
          <a:ext cx="8001000" cy="5638800"/>
        </p:xfrm>
        <a:graphic>
          <a:graphicData uri="http://schemas.openxmlformats.org/presentationml/2006/ole">
            <p:oleObj spid="_x0000_s9218" name="Planilha" r:id="rId4" imgW="9754200" imgH="5527440" progId="Excel.Sheet.8">
              <p:embed/>
            </p:oleObj>
          </a:graphicData>
        </a:graphic>
      </p:graphicFrame>
      <p:graphicFrame>
        <p:nvGraphicFramePr>
          <p:cNvPr id="9219" name="Object 7"/>
          <p:cNvGraphicFramePr>
            <a:graphicFrameLocks noChangeAspect="1"/>
          </p:cNvGraphicFramePr>
          <p:nvPr/>
        </p:nvGraphicFramePr>
        <p:xfrm>
          <a:off x="323850" y="1146175"/>
          <a:ext cx="8448675" cy="4514850"/>
        </p:xfrm>
        <a:graphic>
          <a:graphicData uri="http://schemas.openxmlformats.org/presentationml/2006/ole">
            <p:oleObj spid="_x0000_s9219" name="Gráfico" r:id="rId5" imgW="8848662" imgH="4857725" progId="Excel.Chart.8">
              <p:embed/>
            </p:oleObj>
          </a:graphicData>
        </a:graphic>
      </p:graphicFrame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1"/>
          <p:cNvSpPr>
            <a:spLocks noChangeArrowheads="1"/>
          </p:cNvSpPr>
          <p:nvPr/>
        </p:nvSpPr>
        <p:spPr bwMode="auto">
          <a:xfrm>
            <a:off x="2324100" y="1843088"/>
            <a:ext cx="9144000" cy="15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pic>
        <p:nvPicPr>
          <p:cNvPr id="22531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43000" y="1143000"/>
            <a:ext cx="7010400" cy="49466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22532" name="Text Box 3"/>
          <p:cNvSpPr txBox="1">
            <a:spLocks noChangeArrowheads="1"/>
          </p:cNvSpPr>
          <p:nvPr/>
        </p:nvSpPr>
        <p:spPr bwMode="auto">
          <a:xfrm>
            <a:off x="3733800" y="457200"/>
            <a:ext cx="1828800" cy="314166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algn="l">
              <a:spcBef>
                <a:spcPts val="2500"/>
              </a:spcBef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4000" u="sng">
                <a:solidFill>
                  <a:srgbClr val="003366"/>
                </a:solidFill>
                <a:latin typeface="Tahoma" pitchFamily="34" charset="0"/>
              </a:rPr>
              <a:t>RTR-3                                      </a:t>
            </a:r>
          </a:p>
        </p:txBody>
      </p:sp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6" name="Text Box 1"/>
          <p:cNvSpPr txBox="1">
            <a:spLocks noChangeArrowheads="1"/>
          </p:cNvSpPr>
          <p:nvPr/>
        </p:nvSpPr>
        <p:spPr bwMode="auto">
          <a:xfrm>
            <a:off x="304800" y="228600"/>
            <a:ext cx="8458200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algn="l">
              <a:spcBef>
                <a:spcPts val="1125"/>
              </a:spcBef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400" u="sng">
                <a:solidFill>
                  <a:srgbClr val="003366"/>
                </a:solidFill>
                <a:latin typeface="Tahoma" pitchFamily="34" charset="0"/>
              </a:rPr>
              <a:t>RTR-3                                                      </a:t>
            </a:r>
            <a:r>
              <a:rPr lang="pt-BR" sz="1800" u="sng">
                <a:solidFill>
                  <a:srgbClr val="003366"/>
                </a:solidFill>
                <a:latin typeface="Tahoma" pitchFamily="34" charset="0"/>
              </a:rPr>
              <a:t>LINHAS RECLAMADAS</a:t>
            </a:r>
          </a:p>
        </p:txBody>
      </p:sp>
      <p:sp>
        <p:nvSpPr>
          <p:cNvPr id="10247" name="Text Box 3"/>
          <p:cNvSpPr txBox="1">
            <a:spLocks noChangeArrowheads="1"/>
          </p:cNvSpPr>
          <p:nvPr/>
        </p:nvSpPr>
        <p:spPr bwMode="auto">
          <a:xfrm>
            <a:off x="287338" y="6097588"/>
            <a:ext cx="8567737" cy="8604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algn="l">
              <a:spcBef>
                <a:spcPts val="625"/>
              </a:spcBef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1000">
                <a:solidFill>
                  <a:srgbClr val="003366"/>
                </a:solidFill>
                <a:latin typeface="Tahoma" pitchFamily="34" charset="0"/>
              </a:rPr>
              <a:t>__________________________________________________________________________________________________________________</a:t>
            </a:r>
          </a:p>
          <a:p>
            <a:pPr algn="l">
              <a:spcBef>
                <a:spcPts val="625"/>
              </a:spcBef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1000">
                <a:solidFill>
                  <a:srgbClr val="003366"/>
                </a:solidFill>
                <a:latin typeface="Tahoma" pitchFamily="34" charset="0"/>
              </a:rPr>
              <a:t>A RTR-3 possui o total de 215 linhas. No Trimestre 107 linhas foram reclamadas, das quais  são 29 Intra-Região, 32 Inter-Região e 46 da Região Centro. </a:t>
            </a:r>
          </a:p>
          <a:p>
            <a:pPr algn="l">
              <a:spcBef>
                <a:spcPts val="625"/>
              </a:spcBef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pt-BR" sz="1000">
              <a:solidFill>
                <a:srgbClr val="003366"/>
              </a:solidFill>
              <a:latin typeface="Tahoma" pitchFamily="34" charset="0"/>
            </a:endParaRPr>
          </a:p>
        </p:txBody>
      </p:sp>
      <p:graphicFrame>
        <p:nvGraphicFramePr>
          <p:cNvPr id="10242" name="Object 329"/>
          <p:cNvGraphicFramePr>
            <a:graphicFrameLocks noChangeAspect="1"/>
          </p:cNvGraphicFramePr>
          <p:nvPr/>
        </p:nvGraphicFramePr>
        <p:xfrm>
          <a:off x="174625" y="765175"/>
          <a:ext cx="2813050" cy="4386263"/>
        </p:xfrm>
        <a:graphic>
          <a:graphicData uri="http://schemas.openxmlformats.org/presentationml/2006/ole">
            <p:oleObj spid="_x0000_s10242" name="Planilha" r:id="rId4" imgW="5267356" imgH="7086566" progId="Excel.Sheet.8">
              <p:embed/>
            </p:oleObj>
          </a:graphicData>
        </a:graphic>
      </p:graphicFrame>
      <p:sp>
        <p:nvSpPr>
          <p:cNvPr id="10248" name="Rectangle 12"/>
          <p:cNvSpPr>
            <a:spLocks noChangeArrowheads="1"/>
          </p:cNvSpPr>
          <p:nvPr/>
        </p:nvSpPr>
        <p:spPr bwMode="auto">
          <a:xfrm>
            <a:off x="2987675" y="5229225"/>
            <a:ext cx="2952750" cy="1008063"/>
          </a:xfrm>
          <a:prstGeom prst="rect">
            <a:avLst/>
          </a:prstGeom>
          <a:solidFill>
            <a:srgbClr val="CFE7F5"/>
          </a:solidFill>
          <a:ln w="9525">
            <a:solidFill>
              <a:srgbClr val="808080"/>
            </a:solidFill>
            <a:round/>
            <a:headEnd/>
            <a:tailEnd/>
          </a:ln>
        </p:spPr>
        <p:txBody>
          <a:bodyPr wrap="none" lIns="90000" tIns="45000" rIns="90000" bIns="45000" anchor="ctr"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>
                <a:solidFill>
                  <a:srgbClr val="000000"/>
                </a:solidFill>
              </a:rPr>
              <a:t>Percentual das Linhas reclamadas: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>
                <a:solidFill>
                  <a:srgbClr val="000000"/>
                </a:solidFill>
              </a:rPr>
              <a:t>49,77%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>
                <a:solidFill>
                  <a:srgbClr val="000000"/>
                </a:solidFill>
              </a:rPr>
              <a:t>Intra-Região: 48,33%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>
                <a:solidFill>
                  <a:srgbClr val="000000"/>
                </a:solidFill>
              </a:rPr>
              <a:t>Inter-Região: 59,26%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>
                <a:solidFill>
                  <a:srgbClr val="000000"/>
                </a:solidFill>
              </a:rPr>
              <a:t>Região-Centro: 45,54%</a:t>
            </a:r>
          </a:p>
        </p:txBody>
      </p:sp>
      <p:graphicFrame>
        <p:nvGraphicFramePr>
          <p:cNvPr id="10243" name="Object 13"/>
          <p:cNvGraphicFramePr>
            <a:graphicFrameLocks noChangeAspect="1"/>
          </p:cNvGraphicFramePr>
          <p:nvPr/>
        </p:nvGraphicFramePr>
        <p:xfrm>
          <a:off x="3059113" y="765175"/>
          <a:ext cx="2814637" cy="4392613"/>
        </p:xfrm>
        <a:graphic>
          <a:graphicData uri="http://schemas.openxmlformats.org/presentationml/2006/ole">
            <p:oleObj spid="_x0000_s10243" name="Planilha" r:id="rId5" imgW="5267356" imgH="6857933" progId="Excel.Sheet.8">
              <p:embed/>
            </p:oleObj>
          </a:graphicData>
        </a:graphic>
      </p:graphicFrame>
      <p:graphicFrame>
        <p:nvGraphicFramePr>
          <p:cNvPr id="10244" name="Object 14"/>
          <p:cNvGraphicFramePr>
            <a:graphicFrameLocks noChangeAspect="1"/>
          </p:cNvGraphicFramePr>
          <p:nvPr/>
        </p:nvGraphicFramePr>
        <p:xfrm>
          <a:off x="5940425" y="765175"/>
          <a:ext cx="2808288" cy="4392613"/>
        </p:xfrm>
        <a:graphic>
          <a:graphicData uri="http://schemas.openxmlformats.org/presentationml/2006/ole">
            <p:oleObj spid="_x0000_s10244" name="Planilha" r:id="rId6" imgW="5267356" imgH="6867650" progId="Excel.Sheet.8">
              <p:embed/>
            </p:oleObj>
          </a:graphicData>
        </a:graphic>
      </p:graphicFrame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266" name="Object 3"/>
          <p:cNvGraphicFramePr>
            <a:graphicFrameLocks noChangeAspect="1"/>
          </p:cNvGraphicFramePr>
          <p:nvPr/>
        </p:nvGraphicFramePr>
        <p:xfrm>
          <a:off x="381000" y="914400"/>
          <a:ext cx="8077200" cy="5181600"/>
        </p:xfrm>
        <a:graphic>
          <a:graphicData uri="http://schemas.openxmlformats.org/presentationml/2006/ole">
            <p:oleObj spid="_x0000_s11266" name="Planilha" r:id="rId4" imgW="9754200" imgH="5527440" progId="Excel.Sheet.8">
              <p:embed/>
            </p:oleObj>
          </a:graphicData>
        </a:graphic>
      </p:graphicFrame>
      <p:sp>
        <p:nvSpPr>
          <p:cNvPr id="11268" name="Text Box 5"/>
          <p:cNvSpPr txBox="1">
            <a:spLocks noChangeArrowheads="1"/>
          </p:cNvSpPr>
          <p:nvPr/>
        </p:nvSpPr>
        <p:spPr bwMode="auto">
          <a:xfrm>
            <a:off x="381000" y="228600"/>
            <a:ext cx="8458200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algn="l">
              <a:spcBef>
                <a:spcPts val="1500"/>
              </a:spcBef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400" u="sng">
                <a:solidFill>
                  <a:srgbClr val="003366"/>
                </a:solidFill>
                <a:latin typeface="Tahoma" pitchFamily="34" charset="0"/>
              </a:rPr>
              <a:t>RTR-3                                       Total de Registros por Tipo </a:t>
            </a:r>
          </a:p>
        </p:txBody>
      </p:sp>
      <p:sp>
        <p:nvSpPr>
          <p:cNvPr id="11269" name="Text Box 9"/>
          <p:cNvSpPr txBox="1">
            <a:spLocks noChangeArrowheads="1"/>
          </p:cNvSpPr>
          <p:nvPr/>
        </p:nvSpPr>
        <p:spPr bwMode="auto">
          <a:xfrm>
            <a:off x="682625" y="6165850"/>
            <a:ext cx="8137525" cy="4762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algn="l">
              <a:spcBef>
                <a:spcPts val="625"/>
              </a:spcBef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1000">
                <a:solidFill>
                  <a:srgbClr val="003366"/>
                </a:solidFill>
                <a:latin typeface="Tahoma" pitchFamily="34" charset="0"/>
              </a:rPr>
              <a:t>______________________________________________________________________________________________________________</a:t>
            </a:r>
          </a:p>
          <a:p>
            <a:pPr algn="l">
              <a:spcBef>
                <a:spcPts val="625"/>
              </a:spcBef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1000">
                <a:solidFill>
                  <a:srgbClr val="003366"/>
                </a:solidFill>
                <a:latin typeface="Tahoma" pitchFamily="34" charset="0"/>
              </a:rPr>
              <a:t>  Total de registros recebidos: 1365                               Registros recebidos por tipo:  17                             Total de pontos: 2.730,65</a:t>
            </a:r>
          </a:p>
        </p:txBody>
      </p:sp>
      <p:graphicFrame>
        <p:nvGraphicFramePr>
          <p:cNvPr id="11267" name="Object 10"/>
          <p:cNvGraphicFramePr>
            <a:graphicFrameLocks noChangeAspect="1"/>
          </p:cNvGraphicFramePr>
          <p:nvPr/>
        </p:nvGraphicFramePr>
        <p:xfrm>
          <a:off x="257175" y="981075"/>
          <a:ext cx="8648700" cy="4610100"/>
        </p:xfrm>
        <a:graphic>
          <a:graphicData uri="http://schemas.openxmlformats.org/presentationml/2006/ole">
            <p:oleObj spid="_x0000_s11267" name="Gráfico" r:id="rId5" imgW="8848662" imgH="4800499" progId="Excel.Chart.8">
              <p:embed/>
            </p:oleObj>
          </a:graphicData>
        </a:graphic>
      </p:graphicFrame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Text Box 1"/>
          <p:cNvSpPr txBox="1">
            <a:spLocks noChangeArrowheads="1"/>
          </p:cNvSpPr>
          <p:nvPr/>
        </p:nvSpPr>
        <p:spPr bwMode="auto">
          <a:xfrm>
            <a:off x="457200" y="381000"/>
            <a:ext cx="8458200" cy="7334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algn="l">
              <a:spcBef>
                <a:spcPts val="1125"/>
              </a:spcBef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400" u="sng">
                <a:solidFill>
                  <a:srgbClr val="003366"/>
                </a:solidFill>
                <a:latin typeface="Tahoma" pitchFamily="34" charset="0"/>
              </a:rPr>
              <a:t>RTR-3                                                       </a:t>
            </a:r>
            <a:r>
              <a:rPr lang="pt-BR" sz="1800" u="sng">
                <a:solidFill>
                  <a:srgbClr val="003366"/>
                </a:solidFill>
                <a:latin typeface="Tahoma" pitchFamily="34" charset="0"/>
              </a:rPr>
              <a:t>Bairro da Ocorrência </a:t>
            </a:r>
          </a:p>
        </p:txBody>
      </p:sp>
      <p:graphicFrame>
        <p:nvGraphicFramePr>
          <p:cNvPr id="12290" name="Object 7"/>
          <p:cNvGraphicFramePr>
            <a:graphicFrameLocks noChangeAspect="1"/>
          </p:cNvGraphicFramePr>
          <p:nvPr/>
        </p:nvGraphicFramePr>
        <p:xfrm>
          <a:off x="295275" y="1171575"/>
          <a:ext cx="8601075" cy="4533900"/>
        </p:xfrm>
        <a:graphic>
          <a:graphicData uri="http://schemas.openxmlformats.org/presentationml/2006/ole">
            <p:oleObj spid="_x0000_s12290" name="Gráfico" r:id="rId4" imgW="8848662" imgH="4772156" progId="Excel.Chart.8">
              <p:embed/>
            </p:oleObj>
          </a:graphicData>
        </a:graphic>
      </p:graphicFrame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1"/>
          <p:cNvSpPr>
            <a:spLocks noChangeArrowheads="1"/>
          </p:cNvSpPr>
          <p:nvPr/>
        </p:nvSpPr>
        <p:spPr bwMode="auto">
          <a:xfrm>
            <a:off x="2324100" y="1838325"/>
            <a:ext cx="9144000" cy="158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pic>
        <p:nvPicPr>
          <p:cNvPr id="23555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43000" y="1135063"/>
            <a:ext cx="7010400" cy="496093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23556" name="Text Box 3"/>
          <p:cNvSpPr txBox="1">
            <a:spLocks noChangeArrowheads="1"/>
          </p:cNvSpPr>
          <p:nvPr/>
        </p:nvSpPr>
        <p:spPr bwMode="auto">
          <a:xfrm>
            <a:off x="3733800" y="457200"/>
            <a:ext cx="1828800" cy="314166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algn="l">
              <a:spcBef>
                <a:spcPts val="2500"/>
              </a:spcBef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4000" u="sng">
                <a:solidFill>
                  <a:srgbClr val="003366"/>
                </a:solidFill>
                <a:latin typeface="Tahoma" pitchFamily="34" charset="0"/>
              </a:rPr>
              <a:t>RTR-4                                      </a:t>
            </a:r>
          </a:p>
        </p:txBody>
      </p:sp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7" name="Text Box 1"/>
          <p:cNvSpPr txBox="1">
            <a:spLocks noChangeArrowheads="1"/>
          </p:cNvSpPr>
          <p:nvPr/>
        </p:nvSpPr>
        <p:spPr bwMode="auto">
          <a:xfrm>
            <a:off x="395288" y="115888"/>
            <a:ext cx="8458200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algn="l">
              <a:spcBef>
                <a:spcPts val="1125"/>
              </a:spcBef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400" u="sng">
                <a:solidFill>
                  <a:srgbClr val="003366"/>
                </a:solidFill>
                <a:latin typeface="Tahoma" pitchFamily="34" charset="0"/>
              </a:rPr>
              <a:t>RTR-4                                                      </a:t>
            </a:r>
            <a:r>
              <a:rPr lang="pt-BR" sz="1800" u="sng">
                <a:solidFill>
                  <a:srgbClr val="003366"/>
                </a:solidFill>
                <a:latin typeface="Tahoma" pitchFamily="34" charset="0"/>
              </a:rPr>
              <a:t>LINHAS RECLAMADAS</a:t>
            </a:r>
          </a:p>
        </p:txBody>
      </p:sp>
      <p:sp>
        <p:nvSpPr>
          <p:cNvPr id="13318" name="Text Box 2"/>
          <p:cNvSpPr txBox="1">
            <a:spLocks noChangeArrowheads="1"/>
          </p:cNvSpPr>
          <p:nvPr/>
        </p:nvSpPr>
        <p:spPr bwMode="auto">
          <a:xfrm>
            <a:off x="287338" y="6161088"/>
            <a:ext cx="8856662" cy="7239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algn="l">
              <a:spcBef>
                <a:spcPts val="625"/>
              </a:spcBef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1000">
                <a:solidFill>
                  <a:srgbClr val="003366"/>
                </a:solidFill>
                <a:latin typeface="Tahoma" pitchFamily="34" charset="0"/>
              </a:rPr>
              <a:t>____________________________________________________________________________________________________________________________</a:t>
            </a:r>
          </a:p>
          <a:p>
            <a:pPr algn="l">
              <a:spcBef>
                <a:spcPts val="625"/>
              </a:spcBef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900">
                <a:solidFill>
                  <a:srgbClr val="003366"/>
                </a:solidFill>
                <a:latin typeface="Tahoma" pitchFamily="34" charset="0"/>
              </a:rPr>
              <a:t>A RTR-4 possui o total de 152 linhas. </a:t>
            </a:r>
            <a:r>
              <a:rPr lang="pt-BR" sz="900">
                <a:solidFill>
                  <a:srgbClr val="003366"/>
                </a:solidFill>
              </a:rPr>
              <a:t>No Trimestre 106 linhas foram reclamadas, das quais  são 35 Intra-Região, 32 Inter-Região e 39 da Região Centro</a:t>
            </a:r>
            <a:r>
              <a:rPr lang="pt-BR">
                <a:solidFill>
                  <a:srgbClr val="003366"/>
                </a:solidFill>
              </a:rPr>
              <a:t>. </a:t>
            </a:r>
          </a:p>
          <a:p>
            <a:pPr algn="l">
              <a:spcBef>
                <a:spcPts val="625"/>
              </a:spcBef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pt-BR" sz="1000">
              <a:solidFill>
                <a:srgbClr val="003366"/>
              </a:solidFill>
              <a:latin typeface="Tahoma" pitchFamily="34" charset="0"/>
            </a:endParaRPr>
          </a:p>
        </p:txBody>
      </p:sp>
      <p:sp>
        <p:nvSpPr>
          <p:cNvPr id="13319" name="Rectangle 14"/>
          <p:cNvSpPr>
            <a:spLocks noChangeArrowheads="1"/>
          </p:cNvSpPr>
          <p:nvPr/>
        </p:nvSpPr>
        <p:spPr bwMode="auto">
          <a:xfrm>
            <a:off x="2411413" y="5084763"/>
            <a:ext cx="3960812" cy="1079500"/>
          </a:xfrm>
          <a:prstGeom prst="rect">
            <a:avLst/>
          </a:prstGeom>
          <a:solidFill>
            <a:srgbClr val="CFE7F5"/>
          </a:solidFill>
          <a:ln w="9525">
            <a:solidFill>
              <a:srgbClr val="808080"/>
            </a:solidFill>
            <a:round/>
            <a:headEnd/>
            <a:tailEnd/>
          </a:ln>
        </p:spPr>
        <p:txBody>
          <a:bodyPr wrap="none" lIns="90000" tIns="45000" rIns="90000" bIns="45000" anchor="ctr"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>
                <a:solidFill>
                  <a:srgbClr val="000000"/>
                </a:solidFill>
              </a:rPr>
              <a:t>Percentual das Linhas reclamadas: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>
                <a:solidFill>
                  <a:srgbClr val="000000"/>
                </a:solidFill>
              </a:rPr>
              <a:t>69,74%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>
                <a:solidFill>
                  <a:srgbClr val="000000"/>
                </a:solidFill>
              </a:rPr>
              <a:t>Intra-Região: 68,63%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>
                <a:solidFill>
                  <a:srgbClr val="000000"/>
                </a:solidFill>
              </a:rPr>
              <a:t>Inter-Região: 64%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>
                <a:solidFill>
                  <a:srgbClr val="000000"/>
                </a:solidFill>
              </a:rPr>
              <a:t>Região-Centro: 76,47%</a:t>
            </a:r>
          </a:p>
        </p:txBody>
      </p:sp>
      <p:graphicFrame>
        <p:nvGraphicFramePr>
          <p:cNvPr id="13314" name="Object 329"/>
          <p:cNvGraphicFramePr>
            <a:graphicFrameLocks noChangeAspect="1"/>
          </p:cNvGraphicFramePr>
          <p:nvPr/>
        </p:nvGraphicFramePr>
        <p:xfrm>
          <a:off x="250825" y="620713"/>
          <a:ext cx="2813050" cy="4392612"/>
        </p:xfrm>
        <a:graphic>
          <a:graphicData uri="http://schemas.openxmlformats.org/presentationml/2006/ole">
            <p:oleObj spid="_x0000_s13314" name="Planilha" r:id="rId4" imgW="5267356" imgH="6895993" progId="Excel.Sheet.8">
              <p:embed/>
            </p:oleObj>
          </a:graphicData>
        </a:graphic>
      </p:graphicFrame>
      <p:graphicFrame>
        <p:nvGraphicFramePr>
          <p:cNvPr id="13315" name="Object 16"/>
          <p:cNvGraphicFramePr>
            <a:graphicFrameLocks noChangeAspect="1"/>
          </p:cNvGraphicFramePr>
          <p:nvPr/>
        </p:nvGraphicFramePr>
        <p:xfrm>
          <a:off x="3132138" y="620713"/>
          <a:ext cx="2808287" cy="4364037"/>
        </p:xfrm>
        <a:graphic>
          <a:graphicData uri="http://schemas.openxmlformats.org/presentationml/2006/ole">
            <p:oleObj spid="_x0000_s13315" name="Planilha" r:id="rId5" imgW="5267356" imgH="7048506" progId="Excel.Sheet.8">
              <p:embed/>
            </p:oleObj>
          </a:graphicData>
        </a:graphic>
      </p:graphicFrame>
      <p:graphicFrame>
        <p:nvGraphicFramePr>
          <p:cNvPr id="13316" name="Object 17"/>
          <p:cNvGraphicFramePr>
            <a:graphicFrameLocks noChangeAspect="1"/>
          </p:cNvGraphicFramePr>
          <p:nvPr/>
        </p:nvGraphicFramePr>
        <p:xfrm>
          <a:off x="6011863" y="620713"/>
          <a:ext cx="2803525" cy="4392612"/>
        </p:xfrm>
        <a:graphic>
          <a:graphicData uri="http://schemas.openxmlformats.org/presentationml/2006/ole">
            <p:oleObj spid="_x0000_s13316" name="Worksheet" r:id="rId6" imgW="5267376" imgH="6676957" progId="Excel.Sheet.8">
              <p:embed/>
            </p:oleObj>
          </a:graphicData>
        </a:graphic>
      </p:graphicFrame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Text Box 4"/>
          <p:cNvSpPr txBox="1">
            <a:spLocks noChangeArrowheads="1"/>
          </p:cNvSpPr>
          <p:nvPr/>
        </p:nvSpPr>
        <p:spPr bwMode="auto">
          <a:xfrm>
            <a:off x="381000" y="228600"/>
            <a:ext cx="8458200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algn="l">
              <a:spcBef>
                <a:spcPts val="1500"/>
              </a:spcBef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400" u="sng">
                <a:solidFill>
                  <a:srgbClr val="003366"/>
                </a:solidFill>
                <a:latin typeface="Tahoma" pitchFamily="34" charset="0"/>
              </a:rPr>
              <a:t>RTR-4                                      Total de Registros por Tipo </a:t>
            </a:r>
          </a:p>
        </p:txBody>
      </p:sp>
      <p:sp>
        <p:nvSpPr>
          <p:cNvPr id="14340" name="Text Box 8"/>
          <p:cNvSpPr txBox="1">
            <a:spLocks noChangeArrowheads="1"/>
          </p:cNvSpPr>
          <p:nvPr/>
        </p:nvSpPr>
        <p:spPr bwMode="auto">
          <a:xfrm>
            <a:off x="684213" y="5949950"/>
            <a:ext cx="8137525" cy="4762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algn="l">
              <a:spcBef>
                <a:spcPts val="625"/>
              </a:spcBef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1000">
                <a:solidFill>
                  <a:srgbClr val="003366"/>
                </a:solidFill>
                <a:latin typeface="Tahoma" pitchFamily="34" charset="0"/>
              </a:rPr>
              <a:t>_________________________________________________________________________________________________________________</a:t>
            </a:r>
          </a:p>
          <a:p>
            <a:pPr algn="l">
              <a:spcBef>
                <a:spcPts val="625"/>
              </a:spcBef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1000">
                <a:solidFill>
                  <a:srgbClr val="003366"/>
                </a:solidFill>
                <a:latin typeface="Tahoma" pitchFamily="34" charset="0"/>
              </a:rPr>
              <a:t>  Total de registros recebidos: 872                               Registros recebidos por tipo:  19                                   Total de pontos: 2348,95</a:t>
            </a:r>
          </a:p>
        </p:txBody>
      </p:sp>
      <p:graphicFrame>
        <p:nvGraphicFramePr>
          <p:cNvPr id="14338" name="Object 9"/>
          <p:cNvGraphicFramePr>
            <a:graphicFrameLocks noChangeAspect="1"/>
          </p:cNvGraphicFramePr>
          <p:nvPr/>
        </p:nvGraphicFramePr>
        <p:xfrm>
          <a:off x="295275" y="981075"/>
          <a:ext cx="8648700" cy="4714875"/>
        </p:xfrm>
        <a:graphic>
          <a:graphicData uri="http://schemas.openxmlformats.org/presentationml/2006/ole">
            <p:oleObj spid="_x0000_s14338" name="Gráfico" r:id="rId4" imgW="8848662" imgH="4914951" progId="Excel.Chart.8">
              <p:embed/>
            </p:oleObj>
          </a:graphicData>
        </a:graphic>
      </p:graphicFrame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Text Box 1"/>
          <p:cNvSpPr txBox="1">
            <a:spLocks noChangeArrowheads="1"/>
          </p:cNvSpPr>
          <p:nvPr/>
        </p:nvSpPr>
        <p:spPr bwMode="auto">
          <a:xfrm>
            <a:off x="457200" y="381000"/>
            <a:ext cx="8458200" cy="4603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algn="l">
              <a:spcBef>
                <a:spcPts val="1125"/>
              </a:spcBef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400" u="sng">
                <a:solidFill>
                  <a:srgbClr val="003366"/>
                </a:solidFill>
                <a:latin typeface="Tahoma" pitchFamily="34" charset="0"/>
              </a:rPr>
              <a:t>RTR-4                                                       </a:t>
            </a:r>
            <a:r>
              <a:rPr lang="pt-BR" sz="1800" u="sng">
                <a:solidFill>
                  <a:srgbClr val="003366"/>
                </a:solidFill>
                <a:latin typeface="Tahoma" pitchFamily="34" charset="0"/>
              </a:rPr>
              <a:t>Bairro da Ocorrência </a:t>
            </a:r>
          </a:p>
        </p:txBody>
      </p:sp>
      <p:graphicFrame>
        <p:nvGraphicFramePr>
          <p:cNvPr id="15362" name="Object 7"/>
          <p:cNvGraphicFramePr>
            <a:graphicFrameLocks noChangeAspect="1"/>
          </p:cNvGraphicFramePr>
          <p:nvPr/>
        </p:nvGraphicFramePr>
        <p:xfrm>
          <a:off x="285750" y="1249363"/>
          <a:ext cx="9039225" cy="4772025"/>
        </p:xfrm>
        <a:graphic>
          <a:graphicData uri="http://schemas.openxmlformats.org/presentationml/2006/ole">
            <p:oleObj spid="_x0000_s15362" name="Gráfico" r:id="rId4" imgW="8848662" imgH="4772156" progId="Excel.Chart.8">
              <p:embed/>
            </p:oleObj>
          </a:graphicData>
        </a:graphic>
      </p:graphicFrame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1"/>
          <p:cNvSpPr>
            <a:spLocks noChangeArrowheads="1"/>
          </p:cNvSpPr>
          <p:nvPr/>
        </p:nvSpPr>
        <p:spPr bwMode="auto">
          <a:xfrm>
            <a:off x="2333625" y="1857375"/>
            <a:ext cx="9144000" cy="158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pic>
        <p:nvPicPr>
          <p:cNvPr id="24579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19200" y="1143000"/>
            <a:ext cx="6934200" cy="486886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24580" name="Text Box 3"/>
          <p:cNvSpPr txBox="1">
            <a:spLocks noChangeArrowheads="1"/>
          </p:cNvSpPr>
          <p:nvPr/>
        </p:nvSpPr>
        <p:spPr bwMode="auto">
          <a:xfrm>
            <a:off x="3733800" y="457200"/>
            <a:ext cx="1828800" cy="314166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algn="l">
              <a:spcBef>
                <a:spcPts val="2500"/>
              </a:spcBef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4000" u="sng">
                <a:solidFill>
                  <a:srgbClr val="003366"/>
                </a:solidFill>
                <a:latin typeface="Tahoma" pitchFamily="34" charset="0"/>
              </a:rPr>
              <a:t>RTR-5                                      </a:t>
            </a:r>
          </a:p>
        </p:txBody>
      </p:sp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9" name="Text Box 2"/>
          <p:cNvSpPr txBox="1">
            <a:spLocks noChangeArrowheads="1"/>
          </p:cNvSpPr>
          <p:nvPr/>
        </p:nvSpPr>
        <p:spPr bwMode="auto">
          <a:xfrm>
            <a:off x="395288" y="6038850"/>
            <a:ext cx="8153400" cy="86201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algn="l">
              <a:spcBef>
                <a:spcPts val="625"/>
              </a:spcBef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1000">
                <a:solidFill>
                  <a:srgbClr val="003366"/>
                </a:solidFill>
                <a:latin typeface="Tahoma" pitchFamily="34" charset="0"/>
              </a:rPr>
              <a:t>__________________________________________________________________________________________________________________</a:t>
            </a:r>
          </a:p>
          <a:p>
            <a:pPr algn="l">
              <a:spcBef>
                <a:spcPts val="625"/>
              </a:spcBef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1000">
                <a:solidFill>
                  <a:srgbClr val="003366"/>
                </a:solidFill>
                <a:latin typeface="Tahoma" pitchFamily="34" charset="0"/>
              </a:rPr>
              <a:t>A RTR-5 possui o total de 194 linhas. No Trimestre 103 linhas foram reclamadas, das quais 56 são Intra-Região, 18 Inter-Região, 28 da Região Centro e 01 Transoeste.</a:t>
            </a:r>
          </a:p>
          <a:p>
            <a:pPr algn="l">
              <a:spcBef>
                <a:spcPts val="625"/>
              </a:spcBef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pt-BR" sz="1000">
              <a:solidFill>
                <a:srgbClr val="003366"/>
              </a:solidFill>
              <a:latin typeface="Tahoma" pitchFamily="34" charset="0"/>
            </a:endParaRPr>
          </a:p>
        </p:txBody>
      </p:sp>
      <p:sp>
        <p:nvSpPr>
          <p:cNvPr id="16390" name="Text Box 3"/>
          <p:cNvSpPr txBox="1">
            <a:spLocks noChangeArrowheads="1"/>
          </p:cNvSpPr>
          <p:nvPr/>
        </p:nvSpPr>
        <p:spPr bwMode="auto">
          <a:xfrm>
            <a:off x="144463" y="152400"/>
            <a:ext cx="8820150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algn="l">
              <a:spcBef>
                <a:spcPts val="1125"/>
              </a:spcBef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400" u="sng">
                <a:solidFill>
                  <a:srgbClr val="003366"/>
                </a:solidFill>
                <a:latin typeface="Tahoma" pitchFamily="34" charset="0"/>
              </a:rPr>
              <a:t>RTR-5                                                         </a:t>
            </a:r>
            <a:r>
              <a:rPr lang="pt-BR" sz="1800" u="sng">
                <a:solidFill>
                  <a:srgbClr val="003366"/>
                </a:solidFill>
                <a:latin typeface="Tahoma" pitchFamily="34" charset="0"/>
              </a:rPr>
              <a:t>LINHAS RECLAMADAS</a:t>
            </a:r>
          </a:p>
        </p:txBody>
      </p:sp>
      <p:sp>
        <p:nvSpPr>
          <p:cNvPr id="16391" name="Rectangle 6"/>
          <p:cNvSpPr>
            <a:spLocks noChangeArrowheads="1"/>
          </p:cNvSpPr>
          <p:nvPr/>
        </p:nvSpPr>
        <p:spPr bwMode="auto">
          <a:xfrm>
            <a:off x="3060700" y="4797425"/>
            <a:ext cx="3024188" cy="1295400"/>
          </a:xfrm>
          <a:prstGeom prst="rect">
            <a:avLst/>
          </a:prstGeom>
          <a:solidFill>
            <a:srgbClr val="CFE7F5"/>
          </a:solidFill>
          <a:ln w="9525">
            <a:solidFill>
              <a:srgbClr val="808080"/>
            </a:solidFill>
            <a:round/>
            <a:headEnd/>
            <a:tailEnd/>
          </a:ln>
        </p:spPr>
        <p:txBody>
          <a:bodyPr wrap="none" lIns="90000" tIns="45000" rIns="90000" bIns="45000" anchor="ctr"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>
                <a:solidFill>
                  <a:srgbClr val="000000"/>
                </a:solidFill>
              </a:rPr>
              <a:t>Percentual das Linhas reclamadas: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>
                <a:solidFill>
                  <a:srgbClr val="000000"/>
                </a:solidFill>
              </a:rPr>
              <a:t>53,09%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>
                <a:solidFill>
                  <a:srgbClr val="000000"/>
                </a:solidFill>
              </a:rPr>
              <a:t>Intra-Região: 48,69%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>
                <a:solidFill>
                  <a:srgbClr val="000000"/>
                </a:solidFill>
              </a:rPr>
              <a:t>Inter-Região: 75%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>
                <a:solidFill>
                  <a:srgbClr val="000000"/>
                </a:solidFill>
              </a:rPr>
              <a:t>Região-Centro: 50,91%</a:t>
            </a:r>
          </a:p>
        </p:txBody>
      </p:sp>
      <p:graphicFrame>
        <p:nvGraphicFramePr>
          <p:cNvPr id="16386" name="Object 329"/>
          <p:cNvGraphicFramePr>
            <a:graphicFrameLocks noChangeAspect="1"/>
          </p:cNvGraphicFramePr>
          <p:nvPr/>
        </p:nvGraphicFramePr>
        <p:xfrm>
          <a:off x="250825" y="836613"/>
          <a:ext cx="2881313" cy="3887787"/>
        </p:xfrm>
        <a:graphic>
          <a:graphicData uri="http://schemas.openxmlformats.org/presentationml/2006/ole">
            <p:oleObj spid="_x0000_s16386" name="Planilha" r:id="rId4" imgW="5267356" imgH="6895993" progId="Excel.Sheet.8">
              <p:embed/>
            </p:oleObj>
          </a:graphicData>
        </a:graphic>
      </p:graphicFrame>
      <p:graphicFrame>
        <p:nvGraphicFramePr>
          <p:cNvPr id="16387" name="Object 9"/>
          <p:cNvGraphicFramePr>
            <a:graphicFrameLocks noChangeAspect="1"/>
          </p:cNvGraphicFramePr>
          <p:nvPr/>
        </p:nvGraphicFramePr>
        <p:xfrm>
          <a:off x="3203575" y="836613"/>
          <a:ext cx="2736850" cy="3876675"/>
        </p:xfrm>
        <a:graphic>
          <a:graphicData uri="http://schemas.openxmlformats.org/presentationml/2006/ole">
            <p:oleObj spid="_x0000_s16387" name="Planilha" r:id="rId5" imgW="5267356" imgH="5915055" progId="Excel.Sheet.8">
              <p:embed/>
            </p:oleObj>
          </a:graphicData>
        </a:graphic>
      </p:graphicFrame>
      <p:graphicFrame>
        <p:nvGraphicFramePr>
          <p:cNvPr id="16388" name="Object 10"/>
          <p:cNvGraphicFramePr>
            <a:graphicFrameLocks noChangeAspect="1"/>
          </p:cNvGraphicFramePr>
          <p:nvPr/>
        </p:nvGraphicFramePr>
        <p:xfrm>
          <a:off x="6011863" y="836613"/>
          <a:ext cx="2741612" cy="3887787"/>
        </p:xfrm>
        <a:graphic>
          <a:graphicData uri="http://schemas.openxmlformats.org/presentationml/2006/ole">
            <p:oleObj spid="_x0000_s16388" name="Planilha" r:id="rId6" imgW="5267356" imgH="7257974" progId="Excel.Sheet.8">
              <p:embed/>
            </p:oleObj>
          </a:graphicData>
        </a:graphic>
      </p:graphicFrame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Text Box 5"/>
          <p:cNvSpPr txBox="1">
            <a:spLocks noChangeArrowheads="1"/>
          </p:cNvSpPr>
          <p:nvPr/>
        </p:nvSpPr>
        <p:spPr bwMode="auto">
          <a:xfrm>
            <a:off x="381000" y="228600"/>
            <a:ext cx="8458200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algn="l">
              <a:spcBef>
                <a:spcPts val="1500"/>
              </a:spcBef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400" u="sng">
                <a:solidFill>
                  <a:srgbClr val="003366"/>
                </a:solidFill>
                <a:latin typeface="Tahoma" pitchFamily="34" charset="0"/>
              </a:rPr>
              <a:t>RTR-5                                      Total de Registros por Tipo </a:t>
            </a:r>
          </a:p>
        </p:txBody>
      </p:sp>
      <p:sp>
        <p:nvSpPr>
          <p:cNvPr id="17412" name="Text Box 9"/>
          <p:cNvSpPr txBox="1">
            <a:spLocks noChangeArrowheads="1"/>
          </p:cNvSpPr>
          <p:nvPr/>
        </p:nvSpPr>
        <p:spPr bwMode="auto">
          <a:xfrm>
            <a:off x="684213" y="6121400"/>
            <a:ext cx="8137525" cy="4762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algn="l">
              <a:spcBef>
                <a:spcPts val="625"/>
              </a:spcBef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1000">
                <a:solidFill>
                  <a:srgbClr val="003366"/>
                </a:solidFill>
                <a:latin typeface="Tahoma" pitchFamily="34" charset="0"/>
              </a:rPr>
              <a:t>_________________________________________________________________________________________________________________</a:t>
            </a:r>
          </a:p>
          <a:p>
            <a:pPr algn="l">
              <a:spcBef>
                <a:spcPts val="625"/>
              </a:spcBef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1000">
                <a:solidFill>
                  <a:srgbClr val="003366"/>
                </a:solidFill>
                <a:latin typeface="Tahoma" pitchFamily="34" charset="0"/>
              </a:rPr>
              <a:t>  Total de registros recebidos: 852                                  Registros recebidos por tipo: 20                                   Total de pontos: 2757,99</a:t>
            </a:r>
          </a:p>
        </p:txBody>
      </p:sp>
      <p:graphicFrame>
        <p:nvGraphicFramePr>
          <p:cNvPr id="17410" name="Object 10"/>
          <p:cNvGraphicFramePr>
            <a:graphicFrameLocks noChangeAspect="1"/>
          </p:cNvGraphicFramePr>
          <p:nvPr/>
        </p:nvGraphicFramePr>
        <p:xfrm>
          <a:off x="295275" y="933450"/>
          <a:ext cx="8486775" cy="4429125"/>
        </p:xfrm>
        <a:graphic>
          <a:graphicData uri="http://schemas.openxmlformats.org/presentationml/2006/ole">
            <p:oleObj spid="_x0000_s17410" name="Gráfico" r:id="rId4" imgW="8848662" imgH="4714930" progId="Excel.Chart.8">
              <p:embed/>
            </p:oleObj>
          </a:graphicData>
        </a:graphic>
      </p:graphicFrame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5" name="Espaço Reservado para Data 1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endParaRPr lang="pt-BR" smtClean="0"/>
          </a:p>
        </p:txBody>
      </p:sp>
      <p:sp>
        <p:nvSpPr>
          <p:cNvPr id="18436" name="Text Box 4"/>
          <p:cNvSpPr txBox="1">
            <a:spLocks noChangeArrowheads="1"/>
          </p:cNvSpPr>
          <p:nvPr/>
        </p:nvSpPr>
        <p:spPr bwMode="auto">
          <a:xfrm>
            <a:off x="457200" y="381000"/>
            <a:ext cx="8458200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algn="l">
              <a:spcBef>
                <a:spcPts val="1125"/>
              </a:spcBef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400" u="sng">
                <a:solidFill>
                  <a:srgbClr val="003366"/>
                </a:solidFill>
                <a:latin typeface="Tahoma" pitchFamily="34" charset="0"/>
              </a:rPr>
              <a:t>RTR-5                                                       </a:t>
            </a:r>
            <a:r>
              <a:rPr lang="pt-BR" sz="1800" u="sng">
                <a:solidFill>
                  <a:srgbClr val="003366"/>
                </a:solidFill>
                <a:latin typeface="Tahoma" pitchFamily="34" charset="0"/>
              </a:rPr>
              <a:t>Bairro da Ocorrência </a:t>
            </a:r>
          </a:p>
        </p:txBody>
      </p:sp>
      <p:graphicFrame>
        <p:nvGraphicFramePr>
          <p:cNvPr id="18434" name="Object 156"/>
          <p:cNvGraphicFramePr>
            <a:graphicFrameLocks noChangeAspect="1"/>
          </p:cNvGraphicFramePr>
          <p:nvPr/>
        </p:nvGraphicFramePr>
        <p:xfrm>
          <a:off x="466725" y="1162050"/>
          <a:ext cx="8353425" cy="4429125"/>
        </p:xfrm>
        <a:graphic>
          <a:graphicData uri="http://schemas.openxmlformats.org/presentationml/2006/ole">
            <p:oleObj spid="_x0000_s18434" name="Gráfico" r:id="rId3" imgW="8848662" imgH="4714930" progId="Excel.Chart.8">
              <p:embed/>
            </p:oleObj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esign padrão">
  <a:themeElements>
    <a:clrScheme name="Design padrã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sign padrão">
      <a:majorFont>
        <a:latin typeface="Times New Roman"/>
        <a:ea typeface="Microsoft YaHei"/>
        <a:cs typeface=""/>
      </a:majorFont>
      <a:minorFont>
        <a:latin typeface="Times New Roman"/>
        <a:ea typeface="Microsoft YaHei"/>
        <a:cs typeface="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8" charset="0"/>
          <a:buNone/>
          <a:tabLst/>
          <a:defRPr kumimoji="0" lang="en-GB" sz="11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  <a:ea typeface="Microsoft YaHei" pitchFamily="34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8" charset="0"/>
          <a:buNone/>
          <a:tabLst/>
          <a:defRPr kumimoji="0" lang="en-GB" sz="11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  <a:ea typeface="Microsoft YaHei" pitchFamily="34" charset="-122"/>
          </a:defRPr>
        </a:defPPr>
      </a:lstStyle>
    </a:lnDef>
  </a:objectDefaults>
  <a:extraClrSchemeLst>
    <a:extraClrScheme>
      <a:clrScheme name="Design padrã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o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5762</TotalTime>
  <Words>504</Words>
  <Application>Microsoft Office PowerPoint</Application>
  <PresentationFormat>Apresentação na tela (4:3)</PresentationFormat>
  <Paragraphs>102</Paragraphs>
  <Slides>23</Slides>
  <Notes>22</Notes>
  <HiddenSlides>0</HiddenSlides>
  <MMClips>0</MMClips>
  <ScaleCrop>false</ScaleCrop>
  <HeadingPairs>
    <vt:vector size="8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Servidores OLE incorporados</vt:lpstr>
      </vt:variant>
      <vt:variant>
        <vt:i4>3</vt:i4>
      </vt:variant>
      <vt:variant>
        <vt:lpstr>Títulos de slides</vt:lpstr>
      </vt:variant>
      <vt:variant>
        <vt:i4>23</vt:i4>
      </vt:variant>
    </vt:vector>
  </HeadingPairs>
  <TitlesOfParts>
    <vt:vector size="32" baseType="lpstr">
      <vt:lpstr>Arial</vt:lpstr>
      <vt:lpstr>Microsoft YaHei</vt:lpstr>
      <vt:lpstr>Times New Roman</vt:lpstr>
      <vt:lpstr>Segoe UI</vt:lpstr>
      <vt:lpstr>Tahoma</vt:lpstr>
      <vt:lpstr>Design padrão</vt:lpstr>
      <vt:lpstr>Planilha do Microsoft Office Excel</vt:lpstr>
      <vt:lpstr>Planilha do Microsoft Office Excel 97-2003</vt:lpstr>
      <vt:lpstr>Gráfico do Microsoft Office Excel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2102085</dc:creator>
  <cp:lastModifiedBy>02086684</cp:lastModifiedBy>
  <cp:revision>1953</cp:revision>
  <cp:lastPrinted>1601-01-01T00:00:00Z</cp:lastPrinted>
  <dcterms:created xsi:type="dcterms:W3CDTF">2009-11-26T17:11:22Z</dcterms:created>
  <dcterms:modified xsi:type="dcterms:W3CDTF">2013-07-22T13:46:07Z</dcterms:modified>
</cp:coreProperties>
</file>