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62" r:id="rId3"/>
  </p:sldIdLst>
  <p:sldSz cx="9144000" cy="6858000" type="screen4x3"/>
  <p:notesSz cx="6877050" cy="1000125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2E8D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27" autoAdjust="0"/>
    <p:restoredTop sz="94660"/>
  </p:normalViewPr>
  <p:slideViewPr>
    <p:cSldViewPr>
      <p:cViewPr>
        <p:scale>
          <a:sx n="90" d="100"/>
          <a:sy n="90" d="100"/>
        </p:scale>
        <p:origin x="-960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738" cy="500063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95725" y="0"/>
            <a:ext cx="2979738" cy="500063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fld id="{66C5E70E-934B-4844-B7FE-CEE5B843C352}" type="datetimeFigureOut">
              <a:rPr lang="pt-BR"/>
              <a:pPr>
                <a:defRPr/>
              </a:pPr>
              <a:t>1/7/2013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42" tIns="48221" rIns="96442" bIns="48221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7388" y="4751388"/>
            <a:ext cx="5502275" cy="4500562"/>
          </a:xfrm>
          <a:prstGeom prst="rect">
            <a:avLst/>
          </a:prstGeom>
        </p:spPr>
        <p:txBody>
          <a:bodyPr vert="horz" lIns="96442" tIns="48221" rIns="96442" bIns="48221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99600"/>
            <a:ext cx="2979738" cy="500063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95725" y="9499600"/>
            <a:ext cx="2979738" cy="500063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fld id="{E71E29E3-07A3-4974-8318-60E9B9CCF0EA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1536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5F589A1-C390-48D9-B7A2-D497E8060761}" type="slidenum">
              <a:rPr lang="pt-BR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 userDrawn="1"/>
        </p:nvSpPr>
        <p:spPr bwMode="auto">
          <a:xfrm>
            <a:off x="7119938" y="92075"/>
            <a:ext cx="19891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tabLst>
                <a:tab pos="2700338" algn="ctr"/>
                <a:tab pos="5400675" algn="r"/>
                <a:tab pos="5670550" algn="r"/>
              </a:tabLst>
              <a:defRPr/>
            </a:pPr>
            <a:r>
              <a:rPr lang="pt-BR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pt-BR" sz="1600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  <a:ea typeface="Calibri" pitchFamily="34" charset="0"/>
                <a:cs typeface="Times New Roman" pitchFamily="18" charset="0"/>
              </a:rPr>
              <a:t>CONSÓRCIO ENGENHÃO</a:t>
            </a:r>
            <a:endParaRPr lang="pt-BR" sz="800" dirty="0">
              <a:latin typeface="Arial" pitchFamily="34" charset="0"/>
              <a:cs typeface="Arial" pitchFamily="34" charset="0"/>
            </a:endParaRPr>
          </a:p>
          <a:p>
            <a:pPr eaLnBrk="0" hangingPunct="0">
              <a:tabLst>
                <a:tab pos="2700338" algn="ctr"/>
                <a:tab pos="5400675" algn="r"/>
                <a:tab pos="5670550" algn="r"/>
              </a:tabLst>
              <a:defRPr/>
            </a:pP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E8760-6919-4435-BF7A-B0A018EF55DD}" type="datetimeFigureOut">
              <a:rPr lang="pt-BR"/>
              <a:pPr>
                <a:defRPr/>
              </a:pPr>
              <a:t>1/7/2013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B9B2F-E814-4609-82EB-2514B7127352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D3687-E308-43C0-89B4-59E1699CD2AF}" type="datetimeFigureOut">
              <a:rPr lang="pt-BR"/>
              <a:pPr>
                <a:defRPr/>
              </a:pPr>
              <a:t>1/7/2013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9FCDA-7284-4E1E-A438-975C612ABF8C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4208B-D990-4E32-8E81-AC5373B17697}" type="datetimeFigureOut">
              <a:rPr lang="pt-BR"/>
              <a:pPr>
                <a:defRPr/>
              </a:pPr>
              <a:t>1/7/2013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C931F-047C-46B8-BEC0-2DCAF0DAE56E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DEE34-F943-4350-B76D-BABB7B8C9B4D}" type="datetimeFigureOut">
              <a:rPr lang="pt-BR"/>
              <a:pPr>
                <a:defRPr/>
              </a:pPr>
              <a:t>1/7/2013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BFAB9-7F6D-40CC-84C8-3FADD6B0B22C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2EA1F-2603-4EE1-8460-74A4DDD8D045}" type="datetimeFigureOut">
              <a:rPr lang="pt-BR"/>
              <a:pPr>
                <a:defRPr/>
              </a:pPr>
              <a:t>1/7/2013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6B299-4E45-4EA4-89D7-B4585ED753A5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D02C5-0CF6-4013-8113-5618A0AF86FD}" type="datetimeFigureOut">
              <a:rPr lang="pt-BR"/>
              <a:pPr>
                <a:defRPr/>
              </a:pPr>
              <a:t>1/7/2013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CE5BE-C025-4F8F-BB54-F6A7025EACA0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B3FE8-D1E0-4B8D-BCEA-44AE3819B9C0}" type="datetimeFigureOut">
              <a:rPr lang="pt-BR"/>
              <a:pPr>
                <a:defRPr/>
              </a:pPr>
              <a:t>1/7/2013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DC2C2-CF00-4E4F-B664-822FE03F4CCB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00944-A851-4306-BABE-119D56BDA0B0}" type="datetimeFigureOut">
              <a:rPr lang="pt-BR"/>
              <a:pPr>
                <a:defRPr/>
              </a:pPr>
              <a:t>1/7/2013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BF68C-589E-46BA-84FD-32143F029563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01E3A-4B8F-437E-9395-F229A06894DC}" type="datetimeFigureOut">
              <a:rPr lang="pt-BR"/>
              <a:pPr>
                <a:defRPr/>
              </a:pPr>
              <a:t>1/7/2013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93500-880F-4153-8812-996E8F03E41E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A5826-9F16-4A3F-8822-F2869B25BF10}" type="datetimeFigureOut">
              <a:rPr lang="pt-BR"/>
              <a:pPr>
                <a:defRPr/>
              </a:pPr>
              <a:t>1/7/2013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F3DF7-AC39-4A2B-B67C-EE99047F347B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072065-C05E-4B7D-9D2A-1DFC0FC86906}" type="datetimeFigureOut">
              <a:rPr lang="pt-BR"/>
              <a:pPr>
                <a:defRPr/>
              </a:pPr>
              <a:t>1/7/2013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0C503-2325-438E-B3D2-CE88941A501C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F676F9-B934-436A-8D9F-A271037524D5}" type="datetimeFigureOut">
              <a:rPr lang="pt-BR"/>
              <a:pPr>
                <a:defRPr/>
              </a:pPr>
              <a:t>1/7/2013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127CB44-46DA-4B9C-B185-E3FC0CEC8C4C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1"/>
          <p:cNvSpPr txBox="1"/>
          <p:nvPr/>
        </p:nvSpPr>
        <p:spPr>
          <a:xfrm>
            <a:off x="549275" y="1112838"/>
            <a:ext cx="8074025" cy="11699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/>
                <a:cs typeface="Tahoma"/>
              </a:rPr>
              <a:t>Cobertura Estádio Olímpico João Havelange - Engenhão</a:t>
            </a:r>
          </a:p>
        </p:txBody>
      </p:sp>
      <p:pic>
        <p:nvPicPr>
          <p:cNvPr id="14338" name="Imagem 4" descr="Engenhão.jpg"/>
          <p:cNvPicPr>
            <a:picLocks noChangeAspect="1"/>
          </p:cNvPicPr>
          <p:nvPr/>
        </p:nvPicPr>
        <p:blipFill>
          <a:blip r:embed="rId3"/>
          <a:srcRect l="992" t="1817" r="916" b="2509"/>
          <a:stretch>
            <a:fillRect/>
          </a:stretch>
        </p:blipFill>
        <p:spPr bwMode="auto">
          <a:xfrm>
            <a:off x="1995488" y="2479675"/>
            <a:ext cx="7148512" cy="437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611188" y="5013325"/>
          <a:ext cx="8137525" cy="1584325"/>
        </p:xfrm>
        <a:graphic>
          <a:graphicData uri="http://schemas.openxmlformats.org/drawingml/2006/table">
            <a:tbl>
              <a:tblPr/>
              <a:tblGrid>
                <a:gridCol w="2036184"/>
                <a:gridCol w="281934"/>
                <a:gridCol w="281934"/>
                <a:gridCol w="364164"/>
                <a:gridCol w="317175"/>
                <a:gridCol w="360248"/>
                <a:gridCol w="375911"/>
                <a:gridCol w="360248"/>
                <a:gridCol w="317175"/>
                <a:gridCol w="344585"/>
                <a:gridCol w="364164"/>
                <a:gridCol w="344585"/>
                <a:gridCol w="360248"/>
                <a:gridCol w="328922"/>
                <a:gridCol w="281934"/>
                <a:gridCol w="364164"/>
                <a:gridCol w="317175"/>
                <a:gridCol w="360248"/>
                <a:gridCol w="375911"/>
              </a:tblGrid>
              <a:tr h="17602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 smtClean="0">
                          <a:solidFill>
                            <a:srgbClr val="4F6228"/>
                          </a:solidFill>
                          <a:latin typeface="Calibri"/>
                        </a:rPr>
                        <a:t>Jun</a:t>
                      </a:r>
                      <a:endParaRPr lang="pt-BR" sz="1000" b="0" i="0" u="none" strike="noStrike" dirty="0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Jul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Ago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Set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Out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Nov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Dez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Jan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Fev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Mar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Abr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Mai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Jun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Jul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Ago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Set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Out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Nov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02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Detalhamento do Projeto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02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Mobilização do Canteiro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02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Montagem das Gruas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02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 smtClean="0">
                          <a:solidFill>
                            <a:srgbClr val="4F6228"/>
                          </a:solidFill>
                          <a:latin typeface="Calibri"/>
                        </a:rPr>
                        <a:t>Desmontagem da Cobertura</a:t>
                      </a:r>
                      <a:endParaRPr lang="pt-BR" sz="1000" b="0" i="0" u="none" strike="noStrike" dirty="0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 dirty="0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02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Escoramento da Cobertura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02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 smtClean="0">
                          <a:solidFill>
                            <a:srgbClr val="4F6228"/>
                          </a:solidFill>
                          <a:latin typeface="Calibri"/>
                        </a:rPr>
                        <a:t>Fabricação</a:t>
                      </a:r>
                      <a:r>
                        <a:rPr lang="pt-BR" sz="1000" b="0" i="0" u="none" strike="noStrike" baseline="0" dirty="0" smtClean="0">
                          <a:solidFill>
                            <a:srgbClr val="4F6228"/>
                          </a:solidFill>
                          <a:latin typeface="Calibri"/>
                        </a:rPr>
                        <a:t> de Peças</a:t>
                      </a:r>
                      <a:endParaRPr lang="pt-BR" sz="1000" b="0" i="0" u="none" strike="noStrike" dirty="0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 dirty="0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 dirty="0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02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 smtClean="0">
                          <a:solidFill>
                            <a:srgbClr val="4F6228"/>
                          </a:solidFill>
                          <a:latin typeface="Calibri"/>
                        </a:rPr>
                        <a:t>Reforço</a:t>
                      </a:r>
                      <a:r>
                        <a:rPr lang="pt-BR" sz="1000" b="0" i="0" u="none" strike="noStrike" baseline="0" dirty="0" smtClean="0">
                          <a:solidFill>
                            <a:srgbClr val="4F6228"/>
                          </a:solidFill>
                          <a:latin typeface="Calibri"/>
                        </a:rPr>
                        <a:t> da Cobertura</a:t>
                      </a:r>
                      <a:endParaRPr lang="pt-BR" sz="1000" b="0" i="0" u="none" strike="noStrike" dirty="0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02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 smtClean="0">
                          <a:solidFill>
                            <a:srgbClr val="4F6228"/>
                          </a:solidFill>
                          <a:latin typeface="Calibri"/>
                        </a:rPr>
                        <a:t>Reforços </a:t>
                      </a:r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dos Arcos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>
                        <a:solidFill>
                          <a:srgbClr val="4F6228"/>
                        </a:solidFill>
                        <a:latin typeface="Calibri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4F6228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D6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Seta para a direita 7"/>
          <p:cNvSpPr/>
          <p:nvPr/>
        </p:nvSpPr>
        <p:spPr>
          <a:xfrm>
            <a:off x="2668588" y="5192713"/>
            <a:ext cx="1979612" cy="180975"/>
          </a:xfrm>
          <a:prstGeom prst="rightArrow">
            <a:avLst/>
          </a:prstGeom>
          <a:solidFill>
            <a:schemeClr val="accent3">
              <a:lumMod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9" name="Seta para a direita 8"/>
          <p:cNvSpPr/>
          <p:nvPr/>
        </p:nvSpPr>
        <p:spPr>
          <a:xfrm>
            <a:off x="2947988" y="5345113"/>
            <a:ext cx="900112" cy="180975"/>
          </a:xfrm>
          <a:prstGeom prst="rightArrow">
            <a:avLst/>
          </a:prstGeom>
          <a:solidFill>
            <a:schemeClr val="accent3">
              <a:lumMod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0" name="Seta para a direita 9"/>
          <p:cNvSpPr/>
          <p:nvPr/>
        </p:nvSpPr>
        <p:spPr>
          <a:xfrm>
            <a:off x="3228975" y="5540375"/>
            <a:ext cx="1008063" cy="179388"/>
          </a:xfrm>
          <a:prstGeom prst="rightArrow">
            <a:avLst/>
          </a:prstGeom>
          <a:solidFill>
            <a:schemeClr val="accent3">
              <a:lumMod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1" name="Seta para a direita 10"/>
          <p:cNvSpPr/>
          <p:nvPr/>
        </p:nvSpPr>
        <p:spPr>
          <a:xfrm>
            <a:off x="3419475" y="5894388"/>
            <a:ext cx="720725" cy="179387"/>
          </a:xfrm>
          <a:prstGeom prst="rightArrow">
            <a:avLst/>
          </a:prstGeom>
          <a:solidFill>
            <a:schemeClr val="accent3">
              <a:lumMod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2" name="Seta para a direita 11"/>
          <p:cNvSpPr/>
          <p:nvPr/>
        </p:nvSpPr>
        <p:spPr>
          <a:xfrm>
            <a:off x="3421063" y="6083300"/>
            <a:ext cx="4679950" cy="179388"/>
          </a:xfrm>
          <a:prstGeom prst="rightArrow">
            <a:avLst/>
          </a:prstGeom>
          <a:solidFill>
            <a:schemeClr val="accent3">
              <a:lumMod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3" name="Seta para a direita 12"/>
          <p:cNvSpPr/>
          <p:nvPr/>
        </p:nvSpPr>
        <p:spPr>
          <a:xfrm>
            <a:off x="4819650" y="6427788"/>
            <a:ext cx="3887788" cy="179387"/>
          </a:xfrm>
          <a:prstGeom prst="rightArrow">
            <a:avLst/>
          </a:prstGeom>
          <a:solidFill>
            <a:schemeClr val="accent3">
              <a:lumMod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grpSp>
        <p:nvGrpSpPr>
          <p:cNvPr id="21" name="Grupo 20"/>
          <p:cNvGrpSpPr>
            <a:grpSpLocks/>
          </p:cNvGrpSpPr>
          <p:nvPr/>
        </p:nvGrpSpPr>
        <p:grpSpPr bwMode="auto">
          <a:xfrm>
            <a:off x="660400" y="260350"/>
            <a:ext cx="4329113" cy="4438650"/>
            <a:chOff x="659993" y="260648"/>
            <a:chExt cx="4328875" cy="4438650"/>
          </a:xfrm>
        </p:grpSpPr>
        <p:pic>
          <p:nvPicPr>
            <p:cNvPr id="19679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83568" y="260648"/>
              <a:ext cx="4305300" cy="4438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6" name="Grupo 15"/>
            <p:cNvGrpSpPr/>
            <p:nvPr/>
          </p:nvGrpSpPr>
          <p:grpSpPr>
            <a:xfrm>
              <a:off x="1537031" y="3645024"/>
              <a:ext cx="442680" cy="576064"/>
              <a:chOff x="880757" y="4077072"/>
              <a:chExt cx="317468" cy="432048"/>
            </a:xfrm>
            <a:solidFill>
              <a:schemeClr val="accent3">
                <a:lumMod val="50000"/>
              </a:schemeClr>
            </a:solidFill>
          </p:grpSpPr>
          <p:sp>
            <p:nvSpPr>
              <p:cNvPr id="17" name="Fluxograma: Processo alternativo 16"/>
              <p:cNvSpPr/>
              <p:nvPr/>
            </p:nvSpPr>
            <p:spPr>
              <a:xfrm>
                <a:off x="910225" y="4077072"/>
                <a:ext cx="288000" cy="216024"/>
              </a:xfrm>
              <a:prstGeom prst="flowChartAlternateProcess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18" name="Fluxograma: Processo alternativo 17"/>
              <p:cNvSpPr/>
              <p:nvPr/>
            </p:nvSpPr>
            <p:spPr>
              <a:xfrm>
                <a:off x="1051992" y="4221088"/>
                <a:ext cx="135632" cy="288032"/>
              </a:xfrm>
              <a:prstGeom prst="flowChartAlternateProcess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19" name="Triângulo retângulo 18"/>
              <p:cNvSpPr/>
              <p:nvPr/>
            </p:nvSpPr>
            <p:spPr>
              <a:xfrm rot="11637279">
                <a:off x="880757" y="4285584"/>
                <a:ext cx="197744" cy="200446"/>
              </a:xfrm>
              <a:prstGeom prst="rt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</p:grpSp>
        <p:sp>
          <p:nvSpPr>
            <p:cNvPr id="20" name="Seta para a direita listrada 19"/>
            <p:cNvSpPr/>
            <p:nvPr/>
          </p:nvSpPr>
          <p:spPr>
            <a:xfrm rot="20157167">
              <a:off x="659993" y="4100811"/>
              <a:ext cx="912763" cy="431800"/>
            </a:xfrm>
            <a:prstGeom prst="stripedRightArrow">
              <a:avLst>
                <a:gd name="adj1" fmla="val 52489"/>
                <a:gd name="adj2" fmla="val 50000"/>
              </a:avLst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000" b="1" dirty="0">
                  <a:solidFill>
                    <a:schemeClr val="accent3">
                      <a:lumMod val="50000"/>
                    </a:schemeClr>
                  </a:solidFill>
                </a:rPr>
                <a:t>CANTEIRO</a:t>
              </a:r>
              <a:endParaRPr lang="pt-BR" sz="10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sp>
        <p:nvSpPr>
          <p:cNvPr id="22" name="Seta para a direita 21"/>
          <p:cNvSpPr/>
          <p:nvPr/>
        </p:nvSpPr>
        <p:spPr>
          <a:xfrm>
            <a:off x="3740150" y="5732463"/>
            <a:ext cx="1619250" cy="180975"/>
          </a:xfrm>
          <a:prstGeom prst="rightArrow">
            <a:avLst/>
          </a:prstGeom>
          <a:solidFill>
            <a:schemeClr val="accent3">
              <a:lumMod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5" name="Seta para a direita 24"/>
          <p:cNvSpPr/>
          <p:nvPr/>
        </p:nvSpPr>
        <p:spPr>
          <a:xfrm>
            <a:off x="4645025" y="6248400"/>
            <a:ext cx="4067175" cy="179388"/>
          </a:xfrm>
          <a:prstGeom prst="rightArrow">
            <a:avLst/>
          </a:prstGeom>
          <a:solidFill>
            <a:schemeClr val="accent3">
              <a:lumMod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grpSp>
        <p:nvGrpSpPr>
          <p:cNvPr id="56" name="Grupo 27"/>
          <p:cNvGrpSpPr>
            <a:grpSpLocks/>
          </p:cNvGrpSpPr>
          <p:nvPr/>
        </p:nvGrpSpPr>
        <p:grpSpPr bwMode="auto">
          <a:xfrm>
            <a:off x="611188" y="404813"/>
            <a:ext cx="6769100" cy="4360862"/>
            <a:chOff x="0" y="1146924"/>
            <a:chExt cx="7365674" cy="5711076"/>
          </a:xfrm>
        </p:grpSpPr>
        <p:pic>
          <p:nvPicPr>
            <p:cNvPr id="19676" name="Picture 3" descr="http://www.antoniocatanho.com/www2/images/stories/grua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3979863"/>
              <a:ext cx="4343859" cy="2878137"/>
            </a:xfrm>
            <a:prstGeom prst="rect">
              <a:avLst/>
            </a:prstGeom>
            <a:noFill/>
            <a:ln w="19050" cmpd="dbl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9677" name="Picture 9" descr="http://www.ekipateck.com.br/img/fotoGrua1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27154" y="3982559"/>
              <a:ext cx="2738520" cy="2875441"/>
            </a:xfrm>
            <a:prstGeom prst="rect">
              <a:avLst/>
            </a:prstGeom>
            <a:noFill/>
            <a:ln w="19050" cmpd="dbl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9678" name="Picture 1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1146924"/>
              <a:ext cx="7365674" cy="2713038"/>
            </a:xfrm>
            <a:prstGeom prst="rect">
              <a:avLst/>
            </a:prstGeom>
            <a:noFill/>
            <a:ln w="19050" cmpd="dbl">
              <a:solidFill>
                <a:schemeClr val="tx1"/>
              </a:solidFill>
              <a:miter lim="800000"/>
              <a:headEnd/>
              <a:tailEnd/>
            </a:ln>
          </p:spPr>
        </p:pic>
      </p:grpSp>
      <p:pic>
        <p:nvPicPr>
          <p:cNvPr id="60" name="Picture 6"/>
          <p:cNvPicPr preferRelativeResize="0"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1188" y="404813"/>
            <a:ext cx="6840537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7"/>
          <a:srcRect/>
          <a:stretch>
            <a:fillRect/>
          </a:stretch>
        </p:blipFill>
        <p:spPr>
          <a:xfrm>
            <a:off x="539750" y="404813"/>
            <a:ext cx="6985000" cy="4371975"/>
          </a:xfrm>
        </p:spPr>
      </p:pic>
      <p:sp>
        <p:nvSpPr>
          <p:cNvPr id="62" name="Retângulo de cantos arredondados 61"/>
          <p:cNvSpPr/>
          <p:nvPr/>
        </p:nvSpPr>
        <p:spPr>
          <a:xfrm flipH="1">
            <a:off x="3768725" y="2073275"/>
            <a:ext cx="71438" cy="1579563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pic>
        <p:nvPicPr>
          <p:cNvPr id="63" name="Picture 6" descr="DSC0341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4213" y="404813"/>
            <a:ext cx="6911975" cy="4464050"/>
          </a:xfrm>
          <a:prstGeom prst="rect">
            <a:avLst/>
          </a:prstGeom>
          <a:noFill/>
          <a:ln w="19050" cmpd="dbl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4" name="Picture 4"/>
          <p:cNvPicPr preferRelativeResize="0"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4213" y="333375"/>
            <a:ext cx="6983412" cy="4535488"/>
          </a:xfrm>
          <a:prstGeom prst="rect">
            <a:avLst/>
          </a:prstGeom>
          <a:noFill/>
          <a:ln w="19050" cmpd="dbl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84213" y="273050"/>
            <a:ext cx="6911975" cy="459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6864350" y="-26988"/>
            <a:ext cx="22447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tabLst>
                <a:tab pos="2700338" algn="ctr"/>
                <a:tab pos="5400675" algn="r"/>
                <a:tab pos="5670550" algn="r"/>
              </a:tabLst>
              <a:defRPr/>
            </a:pPr>
            <a:r>
              <a:rPr lang="pt-BR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pt-BR" sz="1600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  <a:ea typeface="Calibri" pitchFamily="34" charset="0"/>
                <a:cs typeface="Times New Roman" pitchFamily="18" charset="0"/>
              </a:rPr>
              <a:t>CONSÓRCIO ENGENHÃO</a:t>
            </a:r>
            <a:endParaRPr lang="pt-BR" sz="800" dirty="0">
              <a:latin typeface="Arial" pitchFamily="34" charset="0"/>
              <a:cs typeface="Arial" pitchFamily="34" charset="0"/>
            </a:endParaRPr>
          </a:p>
          <a:p>
            <a:pPr eaLnBrk="0" hangingPunct="0">
              <a:tabLst>
                <a:tab pos="2700338" algn="ctr"/>
                <a:tab pos="5400675" algn="r"/>
                <a:tab pos="5670550" algn="r"/>
              </a:tabLst>
              <a:defRPr/>
            </a:pPr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2" grpId="0" animBg="1"/>
      <p:bldP spid="25" grpId="0" animBg="1"/>
      <p:bldP spid="62" grpId="0" animBg="1"/>
      <p:bldP spid="62" grpId="1" animBg="1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2867</TotalTime>
  <Words>52</Words>
  <Application>Microsoft Office PowerPoint</Application>
  <PresentationFormat>On-screen Show (4:3)</PresentationFormat>
  <Paragraphs>133</Paragraphs>
  <Slides>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Modelo de design</vt:lpstr>
      </vt:variant>
      <vt:variant>
        <vt:i4>2</vt:i4>
      </vt:variant>
      <vt:variant>
        <vt:lpstr>Títulos de slides</vt:lpstr>
      </vt:variant>
      <vt:variant>
        <vt:i4>2</vt:i4>
      </vt:variant>
    </vt:vector>
  </HeadingPairs>
  <TitlesOfParts>
    <vt:vector size="9" baseType="lpstr">
      <vt:lpstr>Calibri</vt:lpstr>
      <vt:lpstr>Arial</vt:lpstr>
      <vt:lpstr>Times New Roman</vt:lpstr>
      <vt:lpstr>Impact</vt:lpstr>
      <vt:lpstr>Tahoma</vt:lpstr>
      <vt:lpstr>Tema do Office</vt:lpstr>
      <vt:lpstr>Tema do Office</vt:lpstr>
      <vt:lpstr>Slide 1</vt:lpstr>
      <vt:lpstr>Slide 2</vt:lpstr>
    </vt:vector>
  </TitlesOfParts>
  <Company>Odebrecht Infraestrutura Brasil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mvidigal</dc:creator>
  <cp:lastModifiedBy>ArmandoQ</cp:lastModifiedBy>
  <cp:revision>80</cp:revision>
  <dcterms:created xsi:type="dcterms:W3CDTF">2013-06-29T01:16:46Z</dcterms:created>
  <dcterms:modified xsi:type="dcterms:W3CDTF">2013-07-01T14:12:32Z</dcterms:modified>
</cp:coreProperties>
</file>